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77" r:id="rId5"/>
    <p:sldId id="261" r:id="rId6"/>
    <p:sldId id="260" r:id="rId7"/>
    <p:sldId id="258" r:id="rId8"/>
    <p:sldId id="303" r:id="rId9"/>
    <p:sldId id="302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Josefin Sans" pitchFamily="2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Roboto Slab" panose="020B0604020202020204" charset="0"/>
      <p:regular r:id="rId25"/>
      <p:bold r:id="rId26"/>
    </p:embeddedFont>
    <p:embeddedFont>
      <p:font typeface="Roboto Slab Medium" panose="020B0604020202020204" charset="0"/>
      <p:regular r:id="rId27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karainen Minna" initials="HM" lastIdx="7" clrIdx="0">
    <p:extLst>
      <p:ext uri="{19B8F6BF-5375-455C-9EA6-DF929625EA0E}">
        <p15:presenceInfo xmlns:p15="http://schemas.microsoft.com/office/powerpoint/2012/main" userId="S::minna.hakkarainen@jyvaskyla.fi::e8f948b9-0591-4ef2-af8f-e51bf4b275f8" providerId="AD"/>
      </p:ext>
    </p:extLst>
  </p:cmAuthor>
  <p:cmAuthor id="2" name="Pekkarinen Terhi" initials="PT" lastIdx="39" clrIdx="1">
    <p:extLst>
      <p:ext uri="{19B8F6BF-5375-455C-9EA6-DF929625EA0E}">
        <p15:presenceInfo xmlns:p15="http://schemas.microsoft.com/office/powerpoint/2012/main" userId="S::terhi.pekkarinen@jyvaskyla.fi::d3a02b69-a866-4259-9bda-d52d6b4db252" providerId="AD"/>
      </p:ext>
    </p:extLst>
  </p:cmAuthor>
  <p:cmAuthor id="3" name="Ristimella Kaisa" initials="RK" lastIdx="5" clrIdx="2">
    <p:extLst>
      <p:ext uri="{19B8F6BF-5375-455C-9EA6-DF929625EA0E}">
        <p15:presenceInfo xmlns:p15="http://schemas.microsoft.com/office/powerpoint/2012/main" userId="S::Kaisa.Ristimella@jyvaskyla.fi::ce907c6e-d83f-4c94-ae2e-8bad592ceb01" providerId="AD"/>
      </p:ext>
    </p:extLst>
  </p:cmAuthor>
  <p:cmAuthor id="4" name="Esa Hämäläinen" initials="EH" lastIdx="7" clrIdx="3">
    <p:extLst>
      <p:ext uri="{19B8F6BF-5375-455C-9EA6-DF929625EA0E}">
        <p15:presenceInfo xmlns:p15="http://schemas.microsoft.com/office/powerpoint/2012/main" userId="S::esa.hamalainen@avidlyagency.com::b837e70c-9246-4cf2-8ea8-03a7fe78ef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90F"/>
    <a:srgbClr val="3C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95E3D-6954-43DA-A954-BFD45F88DB77}" v="210" dt="2022-07-08T07:45:12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884"/>
  </p:normalViewPr>
  <p:slideViewPr>
    <p:cSldViewPr snapToGrid="0">
      <p:cViewPr varScale="1">
        <p:scale>
          <a:sx n="101" d="100"/>
          <a:sy n="101" d="100"/>
        </p:scale>
        <p:origin x="11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93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E089AD-7BA2-471C-8D58-ED655DB17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5D9F9-B217-4469-AA30-2F90D4C87A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545CC-1BA0-4B0C-B9C2-5E603880AF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73783-E26D-49CC-8828-9429A80D33A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89846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06FE8-154B-4CF4-9A83-9F72D0661E5D}" type="datetimeFigureOut">
              <a:rPr lang="en-FI" smtClean="0"/>
              <a:t>07/05/2022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DA72-19FE-4EDE-92C6-5A70F5973D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519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4744627-E584-4F2D-9579-FB881B419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378713" cy="6858000"/>
          </a:xfrm>
          <a:prstGeom prst="rect">
            <a:avLst/>
          </a:prstGeom>
          <a:gradFill>
            <a:gsLst>
              <a:gs pos="46000">
                <a:schemeClr val="tx2">
                  <a:alpha val="81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22113BD-7FB3-4C22-914B-903AB696A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29051" y="457200"/>
            <a:ext cx="6779623" cy="593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457199"/>
            <a:ext cx="3932237" cy="2450827"/>
          </a:xfrm>
        </p:spPr>
        <p:txBody>
          <a:bodyPr anchor="b">
            <a:normAutofit/>
          </a:bodyPr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3123872"/>
            <a:ext cx="3932237" cy="326386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281748" y="766354"/>
            <a:ext cx="6082938" cy="5299165"/>
          </a:xfrm>
        </p:spPr>
        <p:txBody>
          <a:bodyPr/>
          <a:lstStyle>
            <a:lvl1pPr marL="384175" indent="-384175">
              <a:spcBef>
                <a:spcPts val="600"/>
              </a:spcBef>
              <a:spcAft>
                <a:spcPts val="600"/>
              </a:spcAft>
              <a:defRPr sz="2200"/>
            </a:lvl1pPr>
            <a:lvl2pPr marL="717550" indent="-269875">
              <a:spcBef>
                <a:spcPts val="0"/>
              </a:spcBef>
              <a:spcAft>
                <a:spcPts val="600"/>
              </a:spcAft>
              <a:defRPr sz="2000"/>
            </a:lvl2pPr>
            <a:lvl3pPr marL="985838" indent="-268288">
              <a:spcBef>
                <a:spcPts val="0"/>
              </a:spcBef>
              <a:spcAft>
                <a:spcPts val="600"/>
              </a:spcAft>
              <a:defRPr sz="1800"/>
            </a:lvl3pPr>
            <a:lvl4pPr marL="1255713" indent="-271463">
              <a:spcBef>
                <a:spcPts val="0"/>
              </a:spcBef>
              <a:spcAft>
                <a:spcPts val="600"/>
              </a:spcAft>
              <a:defRPr sz="1800"/>
            </a:lvl4pPr>
            <a:lvl5pPr marL="1612900" indent="-266700">
              <a:spcAft>
                <a:spcPts val="600"/>
              </a:spcAft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E995E32-C504-4EAB-856C-6A5DC0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866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214718"/>
            <a:ext cx="11046823" cy="466164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2142565"/>
            <a:ext cx="11046823" cy="450030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F6B3B4E-87C4-48E5-884D-35EDAEFA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76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145943"/>
            <a:ext cx="11046823" cy="682857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1946535"/>
            <a:ext cx="11046823" cy="385791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304605-0DA0-4608-B10C-4DD2A166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577" y="6192401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19B0E7-A395-450C-B968-5D790C99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39" y="6192401"/>
            <a:ext cx="6380922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EAF6FF19-77BD-491D-9069-263CD4F2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947" y="6192401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BFFA347-DDC3-4C30-BC7F-8B939ED6E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6467" y="6092835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5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1204809"/>
            <a:ext cx="10515600" cy="639689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2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1185189"/>
            <a:ext cx="10515600" cy="647536"/>
          </a:xfrm>
        </p:spPr>
        <p:txBody>
          <a:bodyPr/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2121155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3139571"/>
            <a:ext cx="5157787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21155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3139571"/>
            <a:ext cx="5183188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4">
            <a:extLst>
              <a:ext uri="{FF2B5EF4-FFF2-40B4-BE49-F238E27FC236}">
                <a16:creationId xmlns:a16="http://schemas.microsoft.com/office/drawing/2014/main" id="{732BCECF-24FA-4245-89F0-F9E3F84B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830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8" name="Alatunnisteen paikkamerkki 5">
            <a:extLst>
              <a:ext uri="{FF2B5EF4-FFF2-40B4-BE49-F238E27FC236}">
                <a16:creationId xmlns:a16="http://schemas.microsoft.com/office/drawing/2014/main" id="{119944AF-3501-4178-8A67-BC3EA871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20830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9" name="Dian numeron paikkamerkki 6">
            <a:extLst>
              <a:ext uri="{FF2B5EF4-FFF2-40B4-BE49-F238E27FC236}">
                <a16:creationId xmlns:a16="http://schemas.microsoft.com/office/drawing/2014/main" id="{08B92EAD-D883-401D-8AA0-01AB9B4E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20830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093F3DD-5E7F-4930-8505-0AB4862F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8738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6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1223554"/>
            <a:ext cx="3932237" cy="1600200"/>
          </a:xfrm>
        </p:spPr>
        <p:txBody>
          <a:bodyPr anchor="b">
            <a:noAutofit/>
          </a:bodyPr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2991393"/>
            <a:ext cx="3932237" cy="35313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968240" y="1223554"/>
            <a:ext cx="6396446" cy="529916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40324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18029"/>
            <a:ext cx="10515600" cy="65146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40F95D50-A862-48FB-9B78-F3C05216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E7711795-E442-40A4-A082-5EB6AB31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9D789163-F972-4ABF-9316-92A93D45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9370626-A5E4-4A0C-A22C-06CE1C07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dia logo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EFFD69E1-2040-4684-81B2-BA4D53DC7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+ selite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88028"/>
            <a:ext cx="3932237" cy="368095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 </a:t>
            </a:r>
            <a:br>
              <a:rPr lang="fi-FI" dirty="0"/>
            </a:br>
            <a:r>
              <a:rPr lang="fi-FI" dirty="0"/>
              <a:t>Muista lisätä tarvittaessa kuvan ALT -teksti</a:t>
            </a:r>
          </a:p>
        </p:txBody>
      </p:sp>
      <p:sp>
        <p:nvSpPr>
          <p:cNvPr id="8" name="Päivämäärän paikkamerkki 4">
            <a:extLst>
              <a:ext uri="{FF2B5EF4-FFF2-40B4-BE49-F238E27FC236}">
                <a16:creationId xmlns:a16="http://schemas.microsoft.com/office/drawing/2014/main" id="{A62F173C-CA01-46C8-8ACB-059B50B0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9" name="Alatunnisteen paikkamerkki 5">
            <a:extLst>
              <a:ext uri="{FF2B5EF4-FFF2-40B4-BE49-F238E27FC236}">
                <a16:creationId xmlns:a16="http://schemas.microsoft.com/office/drawing/2014/main" id="{8D1C888C-C80D-443E-BB84-5438D5E0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5598F737-49C6-465C-AAC0-1CC31720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1085A5C-08A8-43AA-8946-9AC820FA8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B0B4A5E3-A489-492E-BF46-7B5AEE3A368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87564" y="0"/>
            <a:ext cx="5798084" cy="3428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340D0AD1-5DF7-46B9-A3E2-3A1577D471B2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6392328" y="3626069"/>
            <a:ext cx="5788556" cy="32319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18D88550-7248-44B1-9174-AB6B42A48D0E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3614179" y="0"/>
            <a:ext cx="261821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90D0767E-2AA6-4653-A890-C7698B13E125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-11115" y="-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</a:t>
            </a:r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3006635A-5F06-44E4-B7A3-75A27D9EE0CB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0" y="246788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F1AD1EF-8AA9-4D06-B6D4-EC0A770B464A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4764" y="4935763"/>
            <a:ext cx="3465363" cy="19187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9935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2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C9BD9F77-D97C-4641-BF54-33154D36B332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3642608" y="0"/>
            <a:ext cx="853889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BFD4E7A1-729E-46E1-BD90-8600DADC9467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3465363" cy="2301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69C3A83E-7A2B-4C63-9041-5C1EE68001E8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525" y="2471352"/>
            <a:ext cx="3465363" cy="14704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C35BF02-7B0D-48AD-9BAD-5554B54E2B54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525" y="4120977"/>
            <a:ext cx="3465363" cy="27370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478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3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780432A4-79B2-4E2C-9BE8-6A6DB0EFE24B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623398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DE3D5D2E-044C-47A6-BB4D-8161EF3E9B37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391534" y="0"/>
            <a:ext cx="5796496" cy="34245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F90F2A9-8182-4B0A-B2FB-34994EEADCE5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391534" y="3616046"/>
            <a:ext cx="5796496" cy="3241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849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107"/>
            <a:ext cx="10515600" cy="639732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8200" y="1649225"/>
            <a:ext cx="10515600" cy="4473668"/>
          </a:xfrm>
        </p:spPr>
        <p:txBody>
          <a:bodyPr/>
          <a:lstStyle>
            <a:lvl1pPr indent="-334800">
              <a:spcBef>
                <a:spcPts val="600"/>
              </a:spcBef>
              <a:spcAft>
                <a:spcPts val="600"/>
              </a:spcAft>
              <a:defRPr sz="2400"/>
            </a:lvl1pPr>
            <a:lvl2pPr indent="-334800">
              <a:spcBef>
                <a:spcPts val="0"/>
              </a:spcBef>
              <a:spcAft>
                <a:spcPts val="600"/>
              </a:spcAft>
              <a:defRPr sz="2200"/>
            </a:lvl2pPr>
            <a:lvl3pPr indent="-334800">
              <a:spcBef>
                <a:spcPts val="0"/>
              </a:spcBef>
              <a:spcAft>
                <a:spcPts val="600"/>
              </a:spcAft>
              <a:defRPr sz="2000"/>
            </a:lvl3pPr>
            <a:lvl4pPr indent="-334800">
              <a:spcBef>
                <a:spcPts val="0"/>
              </a:spcBef>
              <a:spcAft>
                <a:spcPts val="600"/>
              </a:spcAft>
              <a:defRPr sz="2000"/>
            </a:lvl4pPr>
            <a:lvl5pPr indent="-33480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4"/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CD6F2F4-62C2-4AC3-9A4C-77387D986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664321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923DC920-EA68-4D84-B72C-114FBC687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7416"/>
            <a:ext cx="10515600" cy="61474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Lisää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teksti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napsauttamalla</a:t>
            </a:r>
            <a:endParaRPr lang="en-GB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3398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593398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593398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834418"/>
            <a:ext cx="2159726" cy="512641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17AF3CD-6323-4E10-A1B6-5CB2EFB211AE}"/>
              </a:ext>
            </a:extLst>
          </p:cNvPr>
          <p:cNvSpPr txBox="1">
            <a:spLocks/>
          </p:cNvSpPr>
          <p:nvPr userDrawn="1"/>
        </p:nvSpPr>
        <p:spPr>
          <a:xfrm>
            <a:off x="10842171" y="6469561"/>
            <a:ext cx="966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873"/>
            <a:ext cx="10515600" cy="649463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6446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994264" y="5964464"/>
            <a:ext cx="8608424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742023" y="596446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737AD9D-8528-447C-B6F4-7BA1462E5C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3856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828062"/>
            <a:ext cx="10515600" cy="862626"/>
          </a:xfrm>
        </p:spPr>
        <p:txBody>
          <a:bodyPr/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2649013"/>
            <a:ext cx="5157787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649013"/>
            <a:ext cx="5183188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141F0F8-1B45-4090-BC6B-75229D9D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10243"/>
            <a:ext cx="10515600" cy="743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425389"/>
            <a:ext cx="10515600" cy="4751574"/>
          </a:xfrm>
          <a:prstGeom prst="rect">
            <a:avLst/>
          </a:prstGeom>
        </p:spPr>
        <p:txBody>
          <a:bodyPr vert="horz" lIns="108000" tIns="45720" rIns="91440" bIns="45720" spcCol="288000" rtlCol="0" anchor="t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FI"/>
              <a:t>23/03/2021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>
                <a:solidFill>
                  <a:schemeClr val="tx1"/>
                </a:solidFill>
              </a:rPr>
              <a:t>Jyväskylän kaupunki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67" r:id="rId5"/>
    <p:sldLayoutId id="2147483650" r:id="rId6"/>
    <p:sldLayoutId id="2147483652" r:id="rId7"/>
    <p:sldLayoutId id="2147483662" r:id="rId8"/>
    <p:sldLayoutId id="2147483653" r:id="rId9"/>
    <p:sldLayoutId id="2147483656" r:id="rId10"/>
    <p:sldLayoutId id="2147483661" r:id="rId11"/>
    <p:sldLayoutId id="2147483666" r:id="rId12"/>
    <p:sldLayoutId id="2147483665" r:id="rId13"/>
    <p:sldLayoutId id="2147483663" r:id="rId14"/>
    <p:sldLayoutId id="2147483664" r:id="rId15"/>
    <p:sldLayoutId id="2147483654" r:id="rId16"/>
    <p:sldLayoutId id="2147483660" r:id="rId17"/>
    <p:sldLayoutId id="2147483655" r:id="rId18"/>
    <p:sldLayoutId id="2147483657" r:id="rId19"/>
    <p:sldLayoutId id="2147483668" r:id="rId20"/>
    <p:sldLayoutId id="2147483670" r:id="rId21"/>
    <p:sldLayoutId id="2147483669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normalizeH="0" baseline="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325438" indent="-3254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■"/>
        <a:tabLst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7063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85838" indent="-32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44613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03388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paikkatietoikkuna.fi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18" Type="http://schemas.openxmlformats.org/officeDocument/2006/relationships/image" Target="../media/image29.wmf"/><Relationship Id="rId26" Type="http://schemas.openxmlformats.org/officeDocument/2006/relationships/image" Target="../media/image37.wmf"/><Relationship Id="rId3" Type="http://schemas.openxmlformats.org/officeDocument/2006/relationships/image" Target="../media/image14.wmf"/><Relationship Id="rId21" Type="http://schemas.openxmlformats.org/officeDocument/2006/relationships/image" Target="../media/image32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17" Type="http://schemas.openxmlformats.org/officeDocument/2006/relationships/image" Target="../media/image28.wmf"/><Relationship Id="rId25" Type="http://schemas.openxmlformats.org/officeDocument/2006/relationships/image" Target="../media/image36.wmf"/><Relationship Id="rId2" Type="http://schemas.openxmlformats.org/officeDocument/2006/relationships/image" Target="../media/image13.wmf"/><Relationship Id="rId16" Type="http://schemas.openxmlformats.org/officeDocument/2006/relationships/image" Target="../media/image27.wmf"/><Relationship Id="rId20" Type="http://schemas.openxmlformats.org/officeDocument/2006/relationships/image" Target="../media/image3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24" Type="http://schemas.openxmlformats.org/officeDocument/2006/relationships/image" Target="../media/image35.wmf"/><Relationship Id="rId5" Type="http://schemas.openxmlformats.org/officeDocument/2006/relationships/image" Target="../media/image16.wmf"/><Relationship Id="rId15" Type="http://schemas.openxmlformats.org/officeDocument/2006/relationships/image" Target="../media/image26.wmf"/><Relationship Id="rId23" Type="http://schemas.openxmlformats.org/officeDocument/2006/relationships/image" Target="../media/image34.wmf"/><Relationship Id="rId10" Type="http://schemas.openxmlformats.org/officeDocument/2006/relationships/image" Target="../media/image21.wmf"/><Relationship Id="rId19" Type="http://schemas.openxmlformats.org/officeDocument/2006/relationships/image" Target="../media/image30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Relationship Id="rId14" Type="http://schemas.openxmlformats.org/officeDocument/2006/relationships/image" Target="../media/image25.wmf"/><Relationship Id="rId22" Type="http://schemas.openxmlformats.org/officeDocument/2006/relationships/image" Target="../media/image3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wmf"/><Relationship Id="rId3" Type="http://schemas.openxmlformats.org/officeDocument/2006/relationships/image" Target="../media/image39.wmf"/><Relationship Id="rId7" Type="http://schemas.openxmlformats.org/officeDocument/2006/relationships/image" Target="../media/image43.png"/><Relationship Id="rId12" Type="http://schemas.openxmlformats.org/officeDocument/2006/relationships/image" Target="../media/image48.wmf"/><Relationship Id="rId17" Type="http://schemas.openxmlformats.org/officeDocument/2006/relationships/image" Target="../media/image53.wmf"/><Relationship Id="rId2" Type="http://schemas.openxmlformats.org/officeDocument/2006/relationships/image" Target="../media/image38.wmf"/><Relationship Id="rId16" Type="http://schemas.openxmlformats.org/officeDocument/2006/relationships/image" Target="../media/image5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wmf"/><Relationship Id="rId5" Type="http://schemas.openxmlformats.org/officeDocument/2006/relationships/image" Target="../media/image41.png"/><Relationship Id="rId15" Type="http://schemas.openxmlformats.org/officeDocument/2006/relationships/image" Target="../media/image51.wmf"/><Relationship Id="rId10" Type="http://schemas.openxmlformats.org/officeDocument/2006/relationships/image" Target="../media/image46.svg"/><Relationship Id="rId4" Type="http://schemas.openxmlformats.org/officeDocument/2006/relationships/image" Target="../media/image40.wmf"/><Relationship Id="rId9" Type="http://schemas.openxmlformats.org/officeDocument/2006/relationships/image" Target="../media/image45.png"/><Relationship Id="rId14" Type="http://schemas.openxmlformats.org/officeDocument/2006/relationships/image" Target="../media/image5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5.wmf"/><Relationship Id="rId21" Type="http://schemas.openxmlformats.org/officeDocument/2006/relationships/image" Target="../media/image73.png"/><Relationship Id="rId7" Type="http://schemas.openxmlformats.org/officeDocument/2006/relationships/image" Target="../media/image59.wmf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svg"/><Relationship Id="rId2" Type="http://schemas.openxmlformats.org/officeDocument/2006/relationships/image" Target="../media/image54.wmf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wmf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5" Type="http://schemas.openxmlformats.org/officeDocument/2006/relationships/image" Target="../media/image57.svg"/><Relationship Id="rId15" Type="http://schemas.openxmlformats.org/officeDocument/2006/relationships/image" Target="../media/image67.png"/><Relationship Id="rId23" Type="http://schemas.openxmlformats.org/officeDocument/2006/relationships/image" Target="../media/image75.svg"/><Relationship Id="rId28" Type="http://schemas.openxmlformats.org/officeDocument/2006/relationships/image" Target="../media/image80.png"/><Relationship Id="rId10" Type="http://schemas.openxmlformats.org/officeDocument/2006/relationships/image" Target="../media/image62.sv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AE4CAB-AF7A-48D0-9894-9FEF21B0D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i-FI" dirty="0"/>
              <a:t>LIIKENTEENOHJAUS-SUUNNITELMAN LAADINTA  POWERPOINTILLA, ohjeita ja vinkkejä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1A04182E-49F5-4339-B63B-0033728C3C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00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71F6CE-0504-4A5C-BAA2-152DB492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Pohjakartta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E15FFDC-933D-438A-AB35-462F1CA37AD7}"/>
              </a:ext>
            </a:extLst>
          </p:cNvPr>
          <p:cNvSpPr txBox="1">
            <a:spLocks/>
          </p:cNvSpPr>
          <p:nvPr/>
        </p:nvSpPr>
        <p:spPr>
          <a:xfrm>
            <a:off x="838200" y="20341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Pohjakarttana voi käyttää osoitteesta </a:t>
            </a:r>
            <a:r>
              <a:rPr lang="fi-FI" dirty="0">
                <a:hlinkClick r:id="rId2"/>
              </a:rPr>
              <a:t>https://www.paikkatietoikkuna.fi</a:t>
            </a:r>
            <a:r>
              <a:rPr lang="fi-FI" dirty="0"/>
              <a:t> löytyviä karttoja, tarpeen mukaan taustana voi olla taustakartta tai </a:t>
            </a:r>
            <a:r>
              <a:rPr lang="fi-FI" dirty="0" err="1"/>
              <a:t>ortoilmakuva</a:t>
            </a:r>
            <a:endParaRPr lang="fi-FI" dirty="0"/>
          </a:p>
          <a:p>
            <a:r>
              <a:rPr lang="fi-FI" dirty="0"/>
              <a:t>Kun oikea kohta ja suurennus on löytynyt,</a:t>
            </a:r>
            <a:br>
              <a:rPr lang="fi-FI" dirty="0"/>
            </a:br>
            <a:r>
              <a:rPr lang="fi-FI" dirty="0"/>
              <a:t>karttanäkymän voi tulostaa png-kuvana </a:t>
            </a:r>
            <a:br>
              <a:rPr lang="fi-FI" dirty="0"/>
            </a:br>
            <a:r>
              <a:rPr lang="fi-FI" dirty="0"/>
              <a:t>paikkatietoikkunan Tulosta painikkeella </a:t>
            </a:r>
            <a:br>
              <a:rPr lang="fi-FI" dirty="0"/>
            </a:br>
            <a:r>
              <a:rPr lang="fi-FI" dirty="0"/>
              <a:t>(kts. kuva oikealla)</a:t>
            </a:r>
          </a:p>
          <a:p>
            <a:r>
              <a:rPr lang="fi-FI" dirty="0"/>
              <a:t>Png-kuva kannattaa tallentaa vaikkapa tietokoneen</a:t>
            </a:r>
            <a:br>
              <a:rPr lang="fi-FI" dirty="0"/>
            </a:br>
            <a:r>
              <a:rPr lang="fi-FI" dirty="0"/>
              <a:t>työpöydälle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2AFABDB-0E11-44D2-B303-A29B1185D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430" y="2889453"/>
            <a:ext cx="1648055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9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7436ED-E4F7-46BF-B1D8-88F5C43B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Kartan laatiminen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7FB7956-83C9-42F0-91FB-A2A1C550D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Lisää Power Point dialle edellisessä vaiheessa lataamasi png-muotoinen pohjakartta (Lisää/Kuvat/tämä laite …)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Lisää karttaan tarvittavat liikennemerkit sekä sulku- ja varoituslaitteet kopioimalla ne tämän ohjeen Liikennemerkkejä karttaan ja sulku- ja varoituslaitteiden symboleja karttaan –sivulta.</a:t>
            </a:r>
          </a:p>
          <a:p>
            <a:pPr lvl="1"/>
            <a:r>
              <a:rPr lang="fi-FI" sz="2400" dirty="0"/>
              <a:t>Symboleja voi tarvittaessa pienentää ja/tai kiertää Power Pointissa</a:t>
            </a:r>
          </a:p>
          <a:p>
            <a:pPr lvl="1"/>
            <a:r>
              <a:rPr lang="fi-FI" sz="2400" dirty="0"/>
              <a:t>Tarvittaessa lisää liikennemerkkejä löytyy Väyläviraston sivulta https://vayla.ﬁ/vaylista/liikennemerkit/kaikki-merkit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Lisää karttaan tarvittavat tekstit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Tallenna kartta lopuksi pdf-muodossa ja liitä hakemukseen.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066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9A9E5A-D5D2-4CB5-AEC2-E1450281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778"/>
            <a:ext cx="10515600" cy="973932"/>
          </a:xfrm>
        </p:spPr>
        <p:txBody>
          <a:bodyPr>
            <a:normAutofit/>
          </a:bodyPr>
          <a:lstStyle/>
          <a:p>
            <a:r>
              <a:rPr lang="fi-FI" dirty="0" err="1"/>
              <a:t>LiiKennemerkkejä</a:t>
            </a:r>
            <a:r>
              <a:rPr lang="fi-FI" dirty="0"/>
              <a:t> karttaan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00DD656A-A83C-41B2-B88A-190EED894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86" y="3833624"/>
            <a:ext cx="1031440" cy="904249"/>
          </a:xfr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56EFDA4-D5FD-48B2-BF48-3A0D320F9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86" y="5031461"/>
            <a:ext cx="1031439" cy="90424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1F5613E-5A33-43F9-B21C-9931F24A52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11" y="1515611"/>
            <a:ext cx="1058680" cy="105664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7B502A7D-F239-488E-990A-FECFB9769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87" y="2601549"/>
            <a:ext cx="1093128" cy="109102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8750DA4B-D144-4531-A672-6D08AEF7E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27" y="4984352"/>
            <a:ext cx="1031439" cy="1031439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E08B644E-4EF6-435F-9381-406EDCF7CC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74" y="3846650"/>
            <a:ext cx="1031439" cy="1031439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CA42B072-7131-4DB4-8A1B-F1310FC5D8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88" y="2803158"/>
            <a:ext cx="1031439" cy="904248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5D0404DF-658A-47A2-A55F-1A7328B943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57" y="4987069"/>
            <a:ext cx="1028722" cy="102872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A433F8A-14B3-4103-9730-56D21E8F33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9" y="1463956"/>
            <a:ext cx="1031439" cy="102945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4D72094-1F59-451D-82C3-CE60538E7F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8" y="3759873"/>
            <a:ext cx="1031439" cy="102945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747082B-2CA1-42E4-9A1C-A7773774EA7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36" y="4906257"/>
            <a:ext cx="1031439" cy="102945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D804A32-652B-474A-BAA3-B1BB3F1359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8" y="2598715"/>
            <a:ext cx="1031439" cy="1029452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3DE16CD4-306E-46E7-88BB-2C04331469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00" y="3791909"/>
            <a:ext cx="1079627" cy="1077547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3A74B8E0-C2C3-4F6E-8B16-B9B11569FF6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39" y="4983990"/>
            <a:ext cx="1033792" cy="1031801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CC2AB89B-6F07-43BE-BBAC-AB7516E4CFB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69" y="1542800"/>
            <a:ext cx="1031439" cy="1029452"/>
          </a:xfrm>
          <a:prstGeom prst="rect">
            <a:avLst/>
          </a:prstGeom>
        </p:spPr>
      </p:pic>
      <p:pic>
        <p:nvPicPr>
          <p:cNvPr id="42" name="Kuva 41">
            <a:extLst>
              <a:ext uri="{FF2B5EF4-FFF2-40B4-BE49-F238E27FC236}">
                <a16:creationId xmlns:a16="http://schemas.microsoft.com/office/drawing/2014/main" id="{2B9787DD-AD29-4C8F-91BC-39348051975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05" y="1629025"/>
            <a:ext cx="1074665" cy="942144"/>
          </a:xfrm>
          <a:prstGeom prst="rect">
            <a:avLst/>
          </a:prstGeom>
        </p:spPr>
      </p:pic>
      <p:pic>
        <p:nvPicPr>
          <p:cNvPr id="44" name="Kuva 43">
            <a:extLst>
              <a:ext uri="{FF2B5EF4-FFF2-40B4-BE49-F238E27FC236}">
                <a16:creationId xmlns:a16="http://schemas.microsoft.com/office/drawing/2014/main" id="{D66C8501-B7A3-496B-B807-E3C67DBDDEE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40" y="1522370"/>
            <a:ext cx="1031439" cy="1031439"/>
          </a:xfrm>
          <a:prstGeom prst="rect">
            <a:avLst/>
          </a:prstGeom>
        </p:spPr>
      </p:pic>
      <p:pic>
        <p:nvPicPr>
          <p:cNvPr id="46" name="Kuva 45">
            <a:extLst>
              <a:ext uri="{FF2B5EF4-FFF2-40B4-BE49-F238E27FC236}">
                <a16:creationId xmlns:a16="http://schemas.microsoft.com/office/drawing/2014/main" id="{2579C6F2-F03A-40F1-BDAA-BAA8A332B34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38" y="2618865"/>
            <a:ext cx="1070113" cy="1068051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F39EFADB-AFE7-4CC8-BD7D-AABECA6946F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40" y="2618864"/>
            <a:ext cx="1047424" cy="1009303"/>
          </a:xfrm>
          <a:prstGeom prst="rect">
            <a:avLst/>
          </a:prstGeom>
        </p:spPr>
      </p:pic>
      <p:pic>
        <p:nvPicPr>
          <p:cNvPr id="50" name="Kuva 49">
            <a:extLst>
              <a:ext uri="{FF2B5EF4-FFF2-40B4-BE49-F238E27FC236}">
                <a16:creationId xmlns:a16="http://schemas.microsoft.com/office/drawing/2014/main" id="{4AF5A79A-51D1-4D79-9C91-8BC14E0E9AF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27" y="3844360"/>
            <a:ext cx="1051264" cy="1051264"/>
          </a:xfrm>
          <a:prstGeom prst="rect">
            <a:avLst/>
          </a:prstGeom>
        </p:spPr>
      </p:pic>
      <p:pic>
        <p:nvPicPr>
          <p:cNvPr id="95" name="Kuva 94">
            <a:extLst>
              <a:ext uri="{FF2B5EF4-FFF2-40B4-BE49-F238E27FC236}">
                <a16:creationId xmlns:a16="http://schemas.microsoft.com/office/drawing/2014/main" id="{A86090FD-DF17-499A-BBB3-FFB24A9CA6F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30" y="1542800"/>
            <a:ext cx="967689" cy="967689"/>
          </a:xfrm>
          <a:prstGeom prst="rect">
            <a:avLst/>
          </a:prstGeom>
        </p:spPr>
      </p:pic>
      <p:pic>
        <p:nvPicPr>
          <p:cNvPr id="97" name="Kuva 96">
            <a:extLst>
              <a:ext uri="{FF2B5EF4-FFF2-40B4-BE49-F238E27FC236}">
                <a16:creationId xmlns:a16="http://schemas.microsoft.com/office/drawing/2014/main" id="{33C5AAC7-208A-4DE1-8F9D-BB4C709629E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96" y="2638739"/>
            <a:ext cx="980516" cy="1466536"/>
          </a:xfrm>
          <a:prstGeom prst="rect">
            <a:avLst/>
          </a:prstGeom>
        </p:spPr>
      </p:pic>
      <p:pic>
        <p:nvPicPr>
          <p:cNvPr id="100" name="Kuva 99">
            <a:extLst>
              <a:ext uri="{FF2B5EF4-FFF2-40B4-BE49-F238E27FC236}">
                <a16:creationId xmlns:a16="http://schemas.microsoft.com/office/drawing/2014/main" id="{22577A23-460D-4C52-8CB5-F8911BEC39D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93" y="1515611"/>
            <a:ext cx="986996" cy="986996"/>
          </a:xfrm>
          <a:prstGeom prst="rect">
            <a:avLst/>
          </a:prstGeom>
        </p:spPr>
      </p:pic>
      <p:pic>
        <p:nvPicPr>
          <p:cNvPr id="103" name="Kuva 102">
            <a:extLst>
              <a:ext uri="{FF2B5EF4-FFF2-40B4-BE49-F238E27FC236}">
                <a16:creationId xmlns:a16="http://schemas.microsoft.com/office/drawing/2014/main" id="{7CE8103D-E7A8-43E7-83FA-1F3784D63D5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96" y="4287360"/>
            <a:ext cx="1028722" cy="1028722"/>
          </a:xfrm>
          <a:prstGeom prst="rect">
            <a:avLst/>
          </a:prstGeom>
        </p:spPr>
      </p:pic>
      <p:pic>
        <p:nvPicPr>
          <p:cNvPr id="125" name="Kuva 124">
            <a:extLst>
              <a:ext uri="{FF2B5EF4-FFF2-40B4-BE49-F238E27FC236}">
                <a16:creationId xmlns:a16="http://schemas.microsoft.com/office/drawing/2014/main" id="{2318573D-7711-4FDF-AA03-2BBD43451D2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93" y="2656523"/>
            <a:ext cx="1472077" cy="110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0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CEC86D7-DBB9-46C5-9C01-BF2D6029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46CCFBA-C298-4E30-83AF-EB35FA65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LiiKennemerkkejä</a:t>
            </a:r>
            <a:r>
              <a:rPr lang="fi-FI" dirty="0"/>
              <a:t> karttaan 2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FB504D4-7B3B-4C58-A4DF-0B1A463DB9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53103" y="5668380"/>
            <a:ext cx="1709363" cy="45451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699F225-0C89-4B50-9EB1-6A8BB9AAE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52" y="4775033"/>
            <a:ext cx="1028721" cy="68581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FF0054D-4DC4-4ED3-86DD-AE913A058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88" y="1520465"/>
            <a:ext cx="1028722" cy="428138"/>
          </a:xfrm>
          <a:prstGeom prst="rect">
            <a:avLst/>
          </a:prstGeom>
        </p:spPr>
      </p:pic>
      <p:grpSp>
        <p:nvGrpSpPr>
          <p:cNvPr id="8" name="Group 17">
            <a:extLst>
              <a:ext uri="{FF2B5EF4-FFF2-40B4-BE49-F238E27FC236}">
                <a16:creationId xmlns:a16="http://schemas.microsoft.com/office/drawing/2014/main" id="{BD7BE4CB-0E95-41B6-BF71-CFC123D4827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87516" y="2112181"/>
            <a:ext cx="1028721" cy="428532"/>
            <a:chOff x="5045" y="3513"/>
            <a:chExt cx="1690" cy="704"/>
          </a:xfrm>
        </p:grpSpPr>
        <p:sp>
          <p:nvSpPr>
            <p:cNvPr id="9" name="AutoShape 16">
              <a:extLst>
                <a:ext uri="{FF2B5EF4-FFF2-40B4-BE49-F238E27FC236}">
                  <a16:creationId xmlns:a16="http://schemas.microsoft.com/office/drawing/2014/main" id="{47744311-EE81-4F18-94B8-D963D5DAD49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45" y="3513"/>
              <a:ext cx="1690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D89B02C6-3E59-407F-A0C3-F9F1E8440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5" y="3513"/>
              <a:ext cx="1690" cy="704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8A5F3EB5-7E13-4BD3-A231-3E7DDF9AA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3513"/>
              <a:ext cx="1690" cy="704"/>
            </a:xfrm>
            <a:custGeom>
              <a:avLst/>
              <a:gdLst>
                <a:gd name="T0" fmla="*/ 1577 w 1690"/>
                <a:gd name="T1" fmla="*/ 0 h 704"/>
                <a:gd name="T2" fmla="*/ 1589 w 1690"/>
                <a:gd name="T3" fmla="*/ 1 h 704"/>
                <a:gd name="T4" fmla="*/ 1611 w 1690"/>
                <a:gd name="T5" fmla="*/ 5 h 704"/>
                <a:gd name="T6" fmla="*/ 1631 w 1690"/>
                <a:gd name="T7" fmla="*/ 14 h 704"/>
                <a:gd name="T8" fmla="*/ 1650 w 1690"/>
                <a:gd name="T9" fmla="*/ 26 h 704"/>
                <a:gd name="T10" fmla="*/ 1664 w 1690"/>
                <a:gd name="T11" fmla="*/ 42 h 704"/>
                <a:gd name="T12" fmla="*/ 1676 w 1690"/>
                <a:gd name="T13" fmla="*/ 59 h 704"/>
                <a:gd name="T14" fmla="*/ 1686 w 1690"/>
                <a:gd name="T15" fmla="*/ 79 h 704"/>
                <a:gd name="T16" fmla="*/ 1690 w 1690"/>
                <a:gd name="T17" fmla="*/ 101 h 704"/>
                <a:gd name="T18" fmla="*/ 1690 w 1690"/>
                <a:gd name="T19" fmla="*/ 592 h 704"/>
                <a:gd name="T20" fmla="*/ 1690 w 1690"/>
                <a:gd name="T21" fmla="*/ 603 h 704"/>
                <a:gd name="T22" fmla="*/ 1686 w 1690"/>
                <a:gd name="T23" fmla="*/ 625 h 704"/>
                <a:gd name="T24" fmla="*/ 1676 w 1690"/>
                <a:gd name="T25" fmla="*/ 645 h 704"/>
                <a:gd name="T26" fmla="*/ 1664 w 1690"/>
                <a:gd name="T27" fmla="*/ 664 h 704"/>
                <a:gd name="T28" fmla="*/ 1650 w 1690"/>
                <a:gd name="T29" fmla="*/ 678 h 704"/>
                <a:gd name="T30" fmla="*/ 1631 w 1690"/>
                <a:gd name="T31" fmla="*/ 691 h 704"/>
                <a:gd name="T32" fmla="*/ 1611 w 1690"/>
                <a:gd name="T33" fmla="*/ 700 h 704"/>
                <a:gd name="T34" fmla="*/ 1589 w 1690"/>
                <a:gd name="T35" fmla="*/ 704 h 704"/>
                <a:gd name="T36" fmla="*/ 113 w 1690"/>
                <a:gd name="T37" fmla="*/ 704 h 704"/>
                <a:gd name="T38" fmla="*/ 101 w 1690"/>
                <a:gd name="T39" fmla="*/ 704 h 704"/>
                <a:gd name="T40" fmla="*/ 79 w 1690"/>
                <a:gd name="T41" fmla="*/ 700 h 704"/>
                <a:gd name="T42" fmla="*/ 59 w 1690"/>
                <a:gd name="T43" fmla="*/ 691 h 704"/>
                <a:gd name="T44" fmla="*/ 40 w 1690"/>
                <a:gd name="T45" fmla="*/ 678 h 704"/>
                <a:gd name="T46" fmla="*/ 26 w 1690"/>
                <a:gd name="T47" fmla="*/ 664 h 704"/>
                <a:gd name="T48" fmla="*/ 14 w 1690"/>
                <a:gd name="T49" fmla="*/ 645 h 704"/>
                <a:gd name="T50" fmla="*/ 5 w 1690"/>
                <a:gd name="T51" fmla="*/ 625 h 704"/>
                <a:gd name="T52" fmla="*/ 0 w 1690"/>
                <a:gd name="T53" fmla="*/ 603 h 704"/>
                <a:gd name="T54" fmla="*/ 0 w 1690"/>
                <a:gd name="T55" fmla="*/ 113 h 704"/>
                <a:gd name="T56" fmla="*/ 0 w 1690"/>
                <a:gd name="T57" fmla="*/ 101 h 704"/>
                <a:gd name="T58" fmla="*/ 5 w 1690"/>
                <a:gd name="T59" fmla="*/ 79 h 704"/>
                <a:gd name="T60" fmla="*/ 14 w 1690"/>
                <a:gd name="T61" fmla="*/ 59 h 704"/>
                <a:gd name="T62" fmla="*/ 26 w 1690"/>
                <a:gd name="T63" fmla="*/ 42 h 704"/>
                <a:gd name="T64" fmla="*/ 40 w 1690"/>
                <a:gd name="T65" fmla="*/ 26 h 704"/>
                <a:gd name="T66" fmla="*/ 59 w 1690"/>
                <a:gd name="T67" fmla="*/ 14 h 704"/>
                <a:gd name="T68" fmla="*/ 79 w 1690"/>
                <a:gd name="T69" fmla="*/ 5 h 704"/>
                <a:gd name="T70" fmla="*/ 101 w 1690"/>
                <a:gd name="T71" fmla="*/ 1 h 704"/>
                <a:gd name="T72" fmla="*/ 113 w 1690"/>
                <a:gd name="T7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0" h="704">
                  <a:moveTo>
                    <a:pt x="113" y="0"/>
                  </a:moveTo>
                  <a:lnTo>
                    <a:pt x="1577" y="0"/>
                  </a:lnTo>
                  <a:lnTo>
                    <a:pt x="1577" y="0"/>
                  </a:lnTo>
                  <a:lnTo>
                    <a:pt x="1589" y="1"/>
                  </a:lnTo>
                  <a:lnTo>
                    <a:pt x="1601" y="2"/>
                  </a:lnTo>
                  <a:lnTo>
                    <a:pt x="1611" y="5"/>
                  </a:lnTo>
                  <a:lnTo>
                    <a:pt x="1622" y="9"/>
                  </a:lnTo>
                  <a:lnTo>
                    <a:pt x="1631" y="14"/>
                  </a:lnTo>
                  <a:lnTo>
                    <a:pt x="1641" y="19"/>
                  </a:lnTo>
                  <a:lnTo>
                    <a:pt x="1650" y="26"/>
                  </a:lnTo>
                  <a:lnTo>
                    <a:pt x="1657" y="33"/>
                  </a:lnTo>
                  <a:lnTo>
                    <a:pt x="1664" y="42"/>
                  </a:lnTo>
                  <a:lnTo>
                    <a:pt x="1671" y="50"/>
                  </a:lnTo>
                  <a:lnTo>
                    <a:pt x="1676" y="59"/>
                  </a:lnTo>
                  <a:lnTo>
                    <a:pt x="1681" y="69"/>
                  </a:lnTo>
                  <a:lnTo>
                    <a:pt x="1686" y="79"/>
                  </a:lnTo>
                  <a:lnTo>
                    <a:pt x="1688" y="91"/>
                  </a:lnTo>
                  <a:lnTo>
                    <a:pt x="1690" y="101"/>
                  </a:lnTo>
                  <a:lnTo>
                    <a:pt x="1690" y="113"/>
                  </a:lnTo>
                  <a:lnTo>
                    <a:pt x="1690" y="592"/>
                  </a:lnTo>
                  <a:lnTo>
                    <a:pt x="1690" y="592"/>
                  </a:lnTo>
                  <a:lnTo>
                    <a:pt x="1690" y="603"/>
                  </a:lnTo>
                  <a:lnTo>
                    <a:pt x="1688" y="615"/>
                  </a:lnTo>
                  <a:lnTo>
                    <a:pt x="1686" y="625"/>
                  </a:lnTo>
                  <a:lnTo>
                    <a:pt x="1681" y="636"/>
                  </a:lnTo>
                  <a:lnTo>
                    <a:pt x="1676" y="645"/>
                  </a:lnTo>
                  <a:lnTo>
                    <a:pt x="1671" y="655"/>
                  </a:lnTo>
                  <a:lnTo>
                    <a:pt x="1664" y="664"/>
                  </a:lnTo>
                  <a:lnTo>
                    <a:pt x="1657" y="671"/>
                  </a:lnTo>
                  <a:lnTo>
                    <a:pt x="1650" y="678"/>
                  </a:lnTo>
                  <a:lnTo>
                    <a:pt x="1641" y="685"/>
                  </a:lnTo>
                  <a:lnTo>
                    <a:pt x="1631" y="691"/>
                  </a:lnTo>
                  <a:lnTo>
                    <a:pt x="1622" y="695"/>
                  </a:lnTo>
                  <a:lnTo>
                    <a:pt x="1611" y="700"/>
                  </a:lnTo>
                  <a:lnTo>
                    <a:pt x="1601" y="702"/>
                  </a:lnTo>
                  <a:lnTo>
                    <a:pt x="1589" y="704"/>
                  </a:lnTo>
                  <a:lnTo>
                    <a:pt x="1577" y="704"/>
                  </a:lnTo>
                  <a:lnTo>
                    <a:pt x="113" y="704"/>
                  </a:lnTo>
                  <a:lnTo>
                    <a:pt x="113" y="704"/>
                  </a:lnTo>
                  <a:lnTo>
                    <a:pt x="101" y="704"/>
                  </a:lnTo>
                  <a:lnTo>
                    <a:pt x="89" y="702"/>
                  </a:lnTo>
                  <a:lnTo>
                    <a:pt x="79" y="700"/>
                  </a:lnTo>
                  <a:lnTo>
                    <a:pt x="68" y="695"/>
                  </a:lnTo>
                  <a:lnTo>
                    <a:pt x="59" y="691"/>
                  </a:lnTo>
                  <a:lnTo>
                    <a:pt x="50" y="685"/>
                  </a:lnTo>
                  <a:lnTo>
                    <a:pt x="40" y="678"/>
                  </a:lnTo>
                  <a:lnTo>
                    <a:pt x="33" y="671"/>
                  </a:lnTo>
                  <a:lnTo>
                    <a:pt x="26" y="664"/>
                  </a:lnTo>
                  <a:lnTo>
                    <a:pt x="19" y="655"/>
                  </a:lnTo>
                  <a:lnTo>
                    <a:pt x="14" y="645"/>
                  </a:lnTo>
                  <a:lnTo>
                    <a:pt x="9" y="636"/>
                  </a:lnTo>
                  <a:lnTo>
                    <a:pt x="5" y="625"/>
                  </a:lnTo>
                  <a:lnTo>
                    <a:pt x="2" y="615"/>
                  </a:lnTo>
                  <a:lnTo>
                    <a:pt x="0" y="603"/>
                  </a:lnTo>
                  <a:lnTo>
                    <a:pt x="0" y="59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2" y="91"/>
                  </a:lnTo>
                  <a:lnTo>
                    <a:pt x="5" y="79"/>
                  </a:lnTo>
                  <a:lnTo>
                    <a:pt x="9" y="69"/>
                  </a:lnTo>
                  <a:lnTo>
                    <a:pt x="14" y="59"/>
                  </a:lnTo>
                  <a:lnTo>
                    <a:pt x="19" y="50"/>
                  </a:lnTo>
                  <a:lnTo>
                    <a:pt x="26" y="42"/>
                  </a:lnTo>
                  <a:lnTo>
                    <a:pt x="33" y="33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59" y="14"/>
                  </a:lnTo>
                  <a:lnTo>
                    <a:pt x="68" y="9"/>
                  </a:lnTo>
                  <a:lnTo>
                    <a:pt x="79" y="5"/>
                  </a:lnTo>
                  <a:lnTo>
                    <a:pt x="89" y="2"/>
                  </a:lnTo>
                  <a:lnTo>
                    <a:pt x="101" y="1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4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AFDC4DDA-25E8-4073-ABD6-2C4950EC0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569"/>
              <a:ext cx="1578" cy="593"/>
            </a:xfrm>
            <a:custGeom>
              <a:avLst/>
              <a:gdLst>
                <a:gd name="T0" fmla="*/ 57 w 1578"/>
                <a:gd name="T1" fmla="*/ 0 h 593"/>
                <a:gd name="T2" fmla="*/ 1521 w 1578"/>
                <a:gd name="T3" fmla="*/ 0 h 593"/>
                <a:gd name="T4" fmla="*/ 1521 w 1578"/>
                <a:gd name="T5" fmla="*/ 0 h 593"/>
                <a:gd name="T6" fmla="*/ 1533 w 1578"/>
                <a:gd name="T7" fmla="*/ 2 h 593"/>
                <a:gd name="T8" fmla="*/ 1543 w 1578"/>
                <a:gd name="T9" fmla="*/ 5 h 593"/>
                <a:gd name="T10" fmla="*/ 1553 w 1578"/>
                <a:gd name="T11" fmla="*/ 10 h 593"/>
                <a:gd name="T12" fmla="*/ 1562 w 1578"/>
                <a:gd name="T13" fmla="*/ 16 h 593"/>
                <a:gd name="T14" fmla="*/ 1568 w 1578"/>
                <a:gd name="T15" fmla="*/ 25 h 593"/>
                <a:gd name="T16" fmla="*/ 1573 w 1578"/>
                <a:gd name="T17" fmla="*/ 35 h 593"/>
                <a:gd name="T18" fmla="*/ 1576 w 1578"/>
                <a:gd name="T19" fmla="*/ 45 h 593"/>
                <a:gd name="T20" fmla="*/ 1578 w 1578"/>
                <a:gd name="T21" fmla="*/ 57 h 593"/>
                <a:gd name="T22" fmla="*/ 1578 w 1578"/>
                <a:gd name="T23" fmla="*/ 536 h 593"/>
                <a:gd name="T24" fmla="*/ 1578 w 1578"/>
                <a:gd name="T25" fmla="*/ 536 h 593"/>
                <a:gd name="T26" fmla="*/ 1576 w 1578"/>
                <a:gd name="T27" fmla="*/ 547 h 593"/>
                <a:gd name="T28" fmla="*/ 1573 w 1578"/>
                <a:gd name="T29" fmla="*/ 557 h 593"/>
                <a:gd name="T30" fmla="*/ 1568 w 1578"/>
                <a:gd name="T31" fmla="*/ 567 h 593"/>
                <a:gd name="T32" fmla="*/ 1562 w 1578"/>
                <a:gd name="T33" fmla="*/ 576 h 593"/>
                <a:gd name="T34" fmla="*/ 1553 w 1578"/>
                <a:gd name="T35" fmla="*/ 583 h 593"/>
                <a:gd name="T36" fmla="*/ 1543 w 1578"/>
                <a:gd name="T37" fmla="*/ 587 h 593"/>
                <a:gd name="T38" fmla="*/ 1533 w 1578"/>
                <a:gd name="T39" fmla="*/ 590 h 593"/>
                <a:gd name="T40" fmla="*/ 1521 w 1578"/>
                <a:gd name="T41" fmla="*/ 593 h 593"/>
                <a:gd name="T42" fmla="*/ 57 w 1578"/>
                <a:gd name="T43" fmla="*/ 593 h 593"/>
                <a:gd name="T44" fmla="*/ 57 w 1578"/>
                <a:gd name="T45" fmla="*/ 593 h 593"/>
                <a:gd name="T46" fmla="*/ 45 w 1578"/>
                <a:gd name="T47" fmla="*/ 590 h 593"/>
                <a:gd name="T48" fmla="*/ 35 w 1578"/>
                <a:gd name="T49" fmla="*/ 587 h 593"/>
                <a:gd name="T50" fmla="*/ 25 w 1578"/>
                <a:gd name="T51" fmla="*/ 583 h 593"/>
                <a:gd name="T52" fmla="*/ 16 w 1578"/>
                <a:gd name="T53" fmla="*/ 576 h 593"/>
                <a:gd name="T54" fmla="*/ 10 w 1578"/>
                <a:gd name="T55" fmla="*/ 567 h 593"/>
                <a:gd name="T56" fmla="*/ 5 w 1578"/>
                <a:gd name="T57" fmla="*/ 557 h 593"/>
                <a:gd name="T58" fmla="*/ 2 w 1578"/>
                <a:gd name="T59" fmla="*/ 547 h 593"/>
                <a:gd name="T60" fmla="*/ 0 w 1578"/>
                <a:gd name="T61" fmla="*/ 536 h 593"/>
                <a:gd name="T62" fmla="*/ 0 w 1578"/>
                <a:gd name="T63" fmla="*/ 57 h 593"/>
                <a:gd name="T64" fmla="*/ 0 w 1578"/>
                <a:gd name="T65" fmla="*/ 57 h 593"/>
                <a:gd name="T66" fmla="*/ 2 w 1578"/>
                <a:gd name="T67" fmla="*/ 45 h 593"/>
                <a:gd name="T68" fmla="*/ 5 w 1578"/>
                <a:gd name="T69" fmla="*/ 35 h 593"/>
                <a:gd name="T70" fmla="*/ 10 w 1578"/>
                <a:gd name="T71" fmla="*/ 25 h 593"/>
                <a:gd name="T72" fmla="*/ 16 w 1578"/>
                <a:gd name="T73" fmla="*/ 16 h 593"/>
                <a:gd name="T74" fmla="*/ 25 w 1578"/>
                <a:gd name="T75" fmla="*/ 10 h 593"/>
                <a:gd name="T76" fmla="*/ 35 w 1578"/>
                <a:gd name="T77" fmla="*/ 5 h 593"/>
                <a:gd name="T78" fmla="*/ 45 w 1578"/>
                <a:gd name="T79" fmla="*/ 2 h 593"/>
                <a:gd name="T80" fmla="*/ 57 w 1578"/>
                <a:gd name="T81" fmla="*/ 0 h 593"/>
                <a:gd name="T82" fmla="*/ 57 w 1578"/>
                <a:gd name="T83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78" h="593">
                  <a:moveTo>
                    <a:pt x="57" y="0"/>
                  </a:moveTo>
                  <a:lnTo>
                    <a:pt x="1521" y="0"/>
                  </a:lnTo>
                  <a:lnTo>
                    <a:pt x="1521" y="0"/>
                  </a:lnTo>
                  <a:lnTo>
                    <a:pt x="1533" y="2"/>
                  </a:lnTo>
                  <a:lnTo>
                    <a:pt x="1543" y="5"/>
                  </a:lnTo>
                  <a:lnTo>
                    <a:pt x="1553" y="10"/>
                  </a:lnTo>
                  <a:lnTo>
                    <a:pt x="1562" y="16"/>
                  </a:lnTo>
                  <a:lnTo>
                    <a:pt x="1568" y="25"/>
                  </a:lnTo>
                  <a:lnTo>
                    <a:pt x="1573" y="35"/>
                  </a:lnTo>
                  <a:lnTo>
                    <a:pt x="1576" y="45"/>
                  </a:lnTo>
                  <a:lnTo>
                    <a:pt x="1578" y="57"/>
                  </a:lnTo>
                  <a:lnTo>
                    <a:pt x="1578" y="536"/>
                  </a:lnTo>
                  <a:lnTo>
                    <a:pt x="1578" y="536"/>
                  </a:lnTo>
                  <a:lnTo>
                    <a:pt x="1576" y="547"/>
                  </a:lnTo>
                  <a:lnTo>
                    <a:pt x="1573" y="557"/>
                  </a:lnTo>
                  <a:lnTo>
                    <a:pt x="1568" y="567"/>
                  </a:lnTo>
                  <a:lnTo>
                    <a:pt x="1562" y="576"/>
                  </a:lnTo>
                  <a:lnTo>
                    <a:pt x="1553" y="583"/>
                  </a:lnTo>
                  <a:lnTo>
                    <a:pt x="1543" y="587"/>
                  </a:lnTo>
                  <a:lnTo>
                    <a:pt x="1533" y="590"/>
                  </a:lnTo>
                  <a:lnTo>
                    <a:pt x="1521" y="593"/>
                  </a:lnTo>
                  <a:lnTo>
                    <a:pt x="57" y="593"/>
                  </a:lnTo>
                  <a:lnTo>
                    <a:pt x="57" y="593"/>
                  </a:lnTo>
                  <a:lnTo>
                    <a:pt x="45" y="590"/>
                  </a:lnTo>
                  <a:lnTo>
                    <a:pt x="35" y="587"/>
                  </a:lnTo>
                  <a:lnTo>
                    <a:pt x="25" y="583"/>
                  </a:lnTo>
                  <a:lnTo>
                    <a:pt x="16" y="576"/>
                  </a:lnTo>
                  <a:lnTo>
                    <a:pt x="10" y="567"/>
                  </a:lnTo>
                  <a:lnTo>
                    <a:pt x="5" y="557"/>
                  </a:lnTo>
                  <a:lnTo>
                    <a:pt x="2" y="547"/>
                  </a:lnTo>
                  <a:lnTo>
                    <a:pt x="0" y="536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2" y="45"/>
                  </a:lnTo>
                  <a:lnTo>
                    <a:pt x="5" y="35"/>
                  </a:lnTo>
                  <a:lnTo>
                    <a:pt x="10" y="25"/>
                  </a:lnTo>
                  <a:lnTo>
                    <a:pt x="16" y="16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5" y="2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C1916D76-9698-40FA-B698-8C8FD4A55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" y="3766"/>
              <a:ext cx="71" cy="198"/>
            </a:xfrm>
            <a:custGeom>
              <a:avLst/>
              <a:gdLst>
                <a:gd name="T0" fmla="*/ 71 w 71"/>
                <a:gd name="T1" fmla="*/ 36 h 198"/>
                <a:gd name="T2" fmla="*/ 71 w 71"/>
                <a:gd name="T3" fmla="*/ 36 h 198"/>
                <a:gd name="T4" fmla="*/ 71 w 71"/>
                <a:gd name="T5" fmla="*/ 29 h 198"/>
                <a:gd name="T6" fmla="*/ 68 w 71"/>
                <a:gd name="T7" fmla="*/ 22 h 198"/>
                <a:gd name="T8" fmla="*/ 65 w 71"/>
                <a:gd name="T9" fmla="*/ 16 h 198"/>
                <a:gd name="T10" fmla="*/ 61 w 71"/>
                <a:gd name="T11" fmla="*/ 11 h 198"/>
                <a:gd name="T12" fmla="*/ 56 w 71"/>
                <a:gd name="T13" fmla="*/ 7 h 198"/>
                <a:gd name="T14" fmla="*/ 49 w 71"/>
                <a:gd name="T15" fmla="*/ 4 h 198"/>
                <a:gd name="T16" fmla="*/ 43 w 71"/>
                <a:gd name="T17" fmla="*/ 2 h 198"/>
                <a:gd name="T18" fmla="*/ 35 w 71"/>
                <a:gd name="T19" fmla="*/ 0 h 198"/>
                <a:gd name="T20" fmla="*/ 35 w 71"/>
                <a:gd name="T21" fmla="*/ 0 h 198"/>
                <a:gd name="T22" fmla="*/ 28 w 71"/>
                <a:gd name="T23" fmla="*/ 2 h 198"/>
                <a:gd name="T24" fmla="*/ 22 w 71"/>
                <a:gd name="T25" fmla="*/ 4 h 198"/>
                <a:gd name="T26" fmla="*/ 16 w 71"/>
                <a:gd name="T27" fmla="*/ 7 h 198"/>
                <a:gd name="T28" fmla="*/ 11 w 71"/>
                <a:gd name="T29" fmla="*/ 11 h 198"/>
                <a:gd name="T30" fmla="*/ 7 w 71"/>
                <a:gd name="T31" fmla="*/ 16 h 198"/>
                <a:gd name="T32" fmla="*/ 3 w 71"/>
                <a:gd name="T33" fmla="*/ 22 h 198"/>
                <a:gd name="T34" fmla="*/ 1 w 71"/>
                <a:gd name="T35" fmla="*/ 29 h 198"/>
                <a:gd name="T36" fmla="*/ 0 w 71"/>
                <a:gd name="T37" fmla="*/ 36 h 198"/>
                <a:gd name="T38" fmla="*/ 0 w 71"/>
                <a:gd name="T39" fmla="*/ 162 h 198"/>
                <a:gd name="T40" fmla="*/ 0 w 71"/>
                <a:gd name="T41" fmla="*/ 162 h 198"/>
                <a:gd name="T42" fmla="*/ 1 w 71"/>
                <a:gd name="T43" fmla="*/ 170 h 198"/>
                <a:gd name="T44" fmla="*/ 3 w 71"/>
                <a:gd name="T45" fmla="*/ 176 h 198"/>
                <a:gd name="T46" fmla="*/ 7 w 71"/>
                <a:gd name="T47" fmla="*/ 183 h 198"/>
                <a:gd name="T48" fmla="*/ 11 w 71"/>
                <a:gd name="T49" fmla="*/ 188 h 198"/>
                <a:gd name="T50" fmla="*/ 16 w 71"/>
                <a:gd name="T51" fmla="*/ 192 h 198"/>
                <a:gd name="T52" fmla="*/ 22 w 71"/>
                <a:gd name="T53" fmla="*/ 195 h 198"/>
                <a:gd name="T54" fmla="*/ 28 w 71"/>
                <a:gd name="T55" fmla="*/ 198 h 198"/>
                <a:gd name="T56" fmla="*/ 35 w 71"/>
                <a:gd name="T57" fmla="*/ 198 h 198"/>
                <a:gd name="T58" fmla="*/ 35 w 71"/>
                <a:gd name="T59" fmla="*/ 198 h 198"/>
                <a:gd name="T60" fmla="*/ 43 w 71"/>
                <a:gd name="T61" fmla="*/ 198 h 198"/>
                <a:gd name="T62" fmla="*/ 49 w 71"/>
                <a:gd name="T63" fmla="*/ 195 h 198"/>
                <a:gd name="T64" fmla="*/ 56 w 71"/>
                <a:gd name="T65" fmla="*/ 192 h 198"/>
                <a:gd name="T66" fmla="*/ 61 w 71"/>
                <a:gd name="T67" fmla="*/ 188 h 198"/>
                <a:gd name="T68" fmla="*/ 65 w 71"/>
                <a:gd name="T69" fmla="*/ 183 h 198"/>
                <a:gd name="T70" fmla="*/ 68 w 71"/>
                <a:gd name="T71" fmla="*/ 176 h 198"/>
                <a:gd name="T72" fmla="*/ 71 w 71"/>
                <a:gd name="T73" fmla="*/ 170 h 198"/>
                <a:gd name="T74" fmla="*/ 71 w 71"/>
                <a:gd name="T75" fmla="*/ 162 h 198"/>
                <a:gd name="T76" fmla="*/ 71 w 71"/>
                <a:gd name="T77" fmla="*/ 3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198">
                  <a:moveTo>
                    <a:pt x="71" y="36"/>
                  </a:moveTo>
                  <a:lnTo>
                    <a:pt x="71" y="36"/>
                  </a:lnTo>
                  <a:lnTo>
                    <a:pt x="71" y="29"/>
                  </a:lnTo>
                  <a:lnTo>
                    <a:pt x="68" y="22"/>
                  </a:lnTo>
                  <a:lnTo>
                    <a:pt x="65" y="16"/>
                  </a:lnTo>
                  <a:lnTo>
                    <a:pt x="61" y="11"/>
                  </a:lnTo>
                  <a:lnTo>
                    <a:pt x="56" y="7"/>
                  </a:lnTo>
                  <a:lnTo>
                    <a:pt x="49" y="4"/>
                  </a:lnTo>
                  <a:lnTo>
                    <a:pt x="43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2"/>
                  </a:lnTo>
                  <a:lnTo>
                    <a:pt x="22" y="4"/>
                  </a:lnTo>
                  <a:lnTo>
                    <a:pt x="16" y="7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70"/>
                  </a:lnTo>
                  <a:lnTo>
                    <a:pt x="3" y="176"/>
                  </a:lnTo>
                  <a:lnTo>
                    <a:pt x="7" y="183"/>
                  </a:lnTo>
                  <a:lnTo>
                    <a:pt x="11" y="188"/>
                  </a:lnTo>
                  <a:lnTo>
                    <a:pt x="16" y="192"/>
                  </a:lnTo>
                  <a:lnTo>
                    <a:pt x="22" y="195"/>
                  </a:lnTo>
                  <a:lnTo>
                    <a:pt x="28" y="198"/>
                  </a:lnTo>
                  <a:lnTo>
                    <a:pt x="35" y="198"/>
                  </a:lnTo>
                  <a:lnTo>
                    <a:pt x="35" y="198"/>
                  </a:lnTo>
                  <a:lnTo>
                    <a:pt x="43" y="198"/>
                  </a:lnTo>
                  <a:lnTo>
                    <a:pt x="49" y="195"/>
                  </a:lnTo>
                  <a:lnTo>
                    <a:pt x="56" y="192"/>
                  </a:lnTo>
                  <a:lnTo>
                    <a:pt x="61" y="188"/>
                  </a:lnTo>
                  <a:lnTo>
                    <a:pt x="65" y="183"/>
                  </a:lnTo>
                  <a:lnTo>
                    <a:pt x="68" y="176"/>
                  </a:lnTo>
                  <a:lnTo>
                    <a:pt x="71" y="170"/>
                  </a:lnTo>
                  <a:lnTo>
                    <a:pt x="71" y="162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A03F8BFC-2C6E-4816-8EDC-EDA97F79F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" y="3766"/>
              <a:ext cx="71" cy="198"/>
            </a:xfrm>
            <a:custGeom>
              <a:avLst/>
              <a:gdLst>
                <a:gd name="T0" fmla="*/ 71 w 71"/>
                <a:gd name="T1" fmla="*/ 36 h 198"/>
                <a:gd name="T2" fmla="*/ 71 w 71"/>
                <a:gd name="T3" fmla="*/ 36 h 198"/>
                <a:gd name="T4" fmla="*/ 70 w 71"/>
                <a:gd name="T5" fmla="*/ 29 h 198"/>
                <a:gd name="T6" fmla="*/ 67 w 71"/>
                <a:gd name="T7" fmla="*/ 22 h 198"/>
                <a:gd name="T8" fmla="*/ 64 w 71"/>
                <a:gd name="T9" fmla="*/ 16 h 198"/>
                <a:gd name="T10" fmla="*/ 60 w 71"/>
                <a:gd name="T11" fmla="*/ 11 h 198"/>
                <a:gd name="T12" fmla="*/ 55 w 71"/>
                <a:gd name="T13" fmla="*/ 7 h 198"/>
                <a:gd name="T14" fmla="*/ 49 w 71"/>
                <a:gd name="T15" fmla="*/ 4 h 198"/>
                <a:gd name="T16" fmla="*/ 42 w 71"/>
                <a:gd name="T17" fmla="*/ 2 h 198"/>
                <a:gd name="T18" fmla="*/ 36 w 71"/>
                <a:gd name="T19" fmla="*/ 0 h 198"/>
                <a:gd name="T20" fmla="*/ 36 w 71"/>
                <a:gd name="T21" fmla="*/ 0 h 198"/>
                <a:gd name="T22" fmla="*/ 28 w 71"/>
                <a:gd name="T23" fmla="*/ 2 h 198"/>
                <a:gd name="T24" fmla="*/ 22 w 71"/>
                <a:gd name="T25" fmla="*/ 4 h 198"/>
                <a:gd name="T26" fmla="*/ 15 w 71"/>
                <a:gd name="T27" fmla="*/ 7 h 198"/>
                <a:gd name="T28" fmla="*/ 10 w 71"/>
                <a:gd name="T29" fmla="*/ 11 h 198"/>
                <a:gd name="T30" fmla="*/ 6 w 71"/>
                <a:gd name="T31" fmla="*/ 16 h 198"/>
                <a:gd name="T32" fmla="*/ 3 w 71"/>
                <a:gd name="T33" fmla="*/ 22 h 198"/>
                <a:gd name="T34" fmla="*/ 0 w 71"/>
                <a:gd name="T35" fmla="*/ 29 h 198"/>
                <a:gd name="T36" fmla="*/ 0 w 71"/>
                <a:gd name="T37" fmla="*/ 36 h 198"/>
                <a:gd name="T38" fmla="*/ 0 w 71"/>
                <a:gd name="T39" fmla="*/ 162 h 198"/>
                <a:gd name="T40" fmla="*/ 0 w 71"/>
                <a:gd name="T41" fmla="*/ 162 h 198"/>
                <a:gd name="T42" fmla="*/ 0 w 71"/>
                <a:gd name="T43" fmla="*/ 170 h 198"/>
                <a:gd name="T44" fmla="*/ 3 w 71"/>
                <a:gd name="T45" fmla="*/ 176 h 198"/>
                <a:gd name="T46" fmla="*/ 6 w 71"/>
                <a:gd name="T47" fmla="*/ 183 h 198"/>
                <a:gd name="T48" fmla="*/ 10 w 71"/>
                <a:gd name="T49" fmla="*/ 188 h 198"/>
                <a:gd name="T50" fmla="*/ 15 w 71"/>
                <a:gd name="T51" fmla="*/ 192 h 198"/>
                <a:gd name="T52" fmla="*/ 22 w 71"/>
                <a:gd name="T53" fmla="*/ 195 h 198"/>
                <a:gd name="T54" fmla="*/ 28 w 71"/>
                <a:gd name="T55" fmla="*/ 198 h 198"/>
                <a:gd name="T56" fmla="*/ 36 w 71"/>
                <a:gd name="T57" fmla="*/ 198 h 198"/>
                <a:gd name="T58" fmla="*/ 36 w 71"/>
                <a:gd name="T59" fmla="*/ 198 h 198"/>
                <a:gd name="T60" fmla="*/ 42 w 71"/>
                <a:gd name="T61" fmla="*/ 198 h 198"/>
                <a:gd name="T62" fmla="*/ 49 w 71"/>
                <a:gd name="T63" fmla="*/ 195 h 198"/>
                <a:gd name="T64" fmla="*/ 55 w 71"/>
                <a:gd name="T65" fmla="*/ 192 h 198"/>
                <a:gd name="T66" fmla="*/ 60 w 71"/>
                <a:gd name="T67" fmla="*/ 188 h 198"/>
                <a:gd name="T68" fmla="*/ 64 w 71"/>
                <a:gd name="T69" fmla="*/ 183 h 198"/>
                <a:gd name="T70" fmla="*/ 67 w 71"/>
                <a:gd name="T71" fmla="*/ 176 h 198"/>
                <a:gd name="T72" fmla="*/ 70 w 71"/>
                <a:gd name="T73" fmla="*/ 170 h 198"/>
                <a:gd name="T74" fmla="*/ 71 w 71"/>
                <a:gd name="T75" fmla="*/ 162 h 198"/>
                <a:gd name="T76" fmla="*/ 71 w 71"/>
                <a:gd name="T77" fmla="*/ 3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198">
                  <a:moveTo>
                    <a:pt x="71" y="36"/>
                  </a:moveTo>
                  <a:lnTo>
                    <a:pt x="71" y="36"/>
                  </a:lnTo>
                  <a:lnTo>
                    <a:pt x="70" y="29"/>
                  </a:lnTo>
                  <a:lnTo>
                    <a:pt x="67" y="22"/>
                  </a:lnTo>
                  <a:lnTo>
                    <a:pt x="64" y="16"/>
                  </a:lnTo>
                  <a:lnTo>
                    <a:pt x="60" y="11"/>
                  </a:lnTo>
                  <a:lnTo>
                    <a:pt x="55" y="7"/>
                  </a:lnTo>
                  <a:lnTo>
                    <a:pt x="49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2" y="4"/>
                  </a:lnTo>
                  <a:lnTo>
                    <a:pt x="15" y="7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0"/>
                  </a:lnTo>
                  <a:lnTo>
                    <a:pt x="3" y="176"/>
                  </a:lnTo>
                  <a:lnTo>
                    <a:pt x="6" y="183"/>
                  </a:lnTo>
                  <a:lnTo>
                    <a:pt x="10" y="188"/>
                  </a:lnTo>
                  <a:lnTo>
                    <a:pt x="15" y="192"/>
                  </a:lnTo>
                  <a:lnTo>
                    <a:pt x="22" y="195"/>
                  </a:lnTo>
                  <a:lnTo>
                    <a:pt x="28" y="198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42" y="198"/>
                  </a:lnTo>
                  <a:lnTo>
                    <a:pt x="49" y="195"/>
                  </a:lnTo>
                  <a:lnTo>
                    <a:pt x="55" y="192"/>
                  </a:lnTo>
                  <a:lnTo>
                    <a:pt x="60" y="188"/>
                  </a:lnTo>
                  <a:lnTo>
                    <a:pt x="64" y="183"/>
                  </a:lnTo>
                  <a:lnTo>
                    <a:pt x="67" y="176"/>
                  </a:lnTo>
                  <a:lnTo>
                    <a:pt x="70" y="170"/>
                  </a:lnTo>
                  <a:lnTo>
                    <a:pt x="71" y="162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id="{5DF5FDE6-AEFD-4E60-B1AE-6FA0653FB2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71152" y="3958055"/>
            <a:ext cx="1028720" cy="685814"/>
            <a:chOff x="371" y="3714"/>
            <a:chExt cx="762" cy="508"/>
          </a:xfrm>
        </p:grpSpPr>
        <p:sp>
          <p:nvSpPr>
            <p:cNvPr id="16" name="AutoShape 29">
              <a:extLst>
                <a:ext uri="{FF2B5EF4-FFF2-40B4-BE49-F238E27FC236}">
                  <a16:creationId xmlns:a16="http://schemas.microsoft.com/office/drawing/2014/main" id="{F8F0A269-82A5-4D4A-835A-28B00C0B84C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1" y="3714"/>
              <a:ext cx="762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31">
              <a:extLst>
                <a:ext uri="{FF2B5EF4-FFF2-40B4-BE49-F238E27FC236}">
                  <a16:creationId xmlns:a16="http://schemas.microsoft.com/office/drawing/2014/main" id="{319CB091-2A47-4C7E-B09A-3DB20D362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" y="3714"/>
              <a:ext cx="762" cy="508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53665E4D-448D-4C8F-A36F-AFA079647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" y="3714"/>
              <a:ext cx="762" cy="508"/>
            </a:xfrm>
            <a:custGeom>
              <a:avLst/>
              <a:gdLst>
                <a:gd name="T0" fmla="*/ 153 w 2286"/>
                <a:gd name="T1" fmla="*/ 1524 h 1524"/>
                <a:gd name="T2" fmla="*/ 137 w 2286"/>
                <a:gd name="T3" fmla="*/ 1523 h 1524"/>
                <a:gd name="T4" fmla="*/ 107 w 2286"/>
                <a:gd name="T5" fmla="*/ 1517 h 1524"/>
                <a:gd name="T6" fmla="*/ 79 w 2286"/>
                <a:gd name="T7" fmla="*/ 1505 h 1524"/>
                <a:gd name="T8" fmla="*/ 55 w 2286"/>
                <a:gd name="T9" fmla="*/ 1489 h 1524"/>
                <a:gd name="T10" fmla="*/ 35 w 2286"/>
                <a:gd name="T11" fmla="*/ 1468 h 1524"/>
                <a:gd name="T12" fmla="*/ 19 w 2286"/>
                <a:gd name="T13" fmla="*/ 1445 h 1524"/>
                <a:gd name="T14" fmla="*/ 7 w 2286"/>
                <a:gd name="T15" fmla="*/ 1417 h 1524"/>
                <a:gd name="T16" fmla="*/ 0 w 2286"/>
                <a:gd name="T17" fmla="*/ 1387 h 1524"/>
                <a:gd name="T18" fmla="*/ 0 w 2286"/>
                <a:gd name="T19" fmla="*/ 151 h 1524"/>
                <a:gd name="T20" fmla="*/ 0 w 2286"/>
                <a:gd name="T21" fmla="*/ 137 h 1524"/>
                <a:gd name="T22" fmla="*/ 7 w 2286"/>
                <a:gd name="T23" fmla="*/ 107 h 1524"/>
                <a:gd name="T24" fmla="*/ 19 w 2286"/>
                <a:gd name="T25" fmla="*/ 79 h 1524"/>
                <a:gd name="T26" fmla="*/ 35 w 2286"/>
                <a:gd name="T27" fmla="*/ 55 h 1524"/>
                <a:gd name="T28" fmla="*/ 55 w 2286"/>
                <a:gd name="T29" fmla="*/ 35 h 1524"/>
                <a:gd name="T30" fmla="*/ 79 w 2286"/>
                <a:gd name="T31" fmla="*/ 17 h 1524"/>
                <a:gd name="T32" fmla="*/ 107 w 2286"/>
                <a:gd name="T33" fmla="*/ 6 h 1524"/>
                <a:gd name="T34" fmla="*/ 137 w 2286"/>
                <a:gd name="T35" fmla="*/ 0 h 1524"/>
                <a:gd name="T36" fmla="*/ 2133 w 2286"/>
                <a:gd name="T37" fmla="*/ 0 h 1524"/>
                <a:gd name="T38" fmla="*/ 2149 w 2286"/>
                <a:gd name="T39" fmla="*/ 0 h 1524"/>
                <a:gd name="T40" fmla="*/ 2179 w 2286"/>
                <a:gd name="T41" fmla="*/ 6 h 1524"/>
                <a:gd name="T42" fmla="*/ 2207 w 2286"/>
                <a:gd name="T43" fmla="*/ 17 h 1524"/>
                <a:gd name="T44" fmla="*/ 2231 w 2286"/>
                <a:gd name="T45" fmla="*/ 35 h 1524"/>
                <a:gd name="T46" fmla="*/ 2251 w 2286"/>
                <a:gd name="T47" fmla="*/ 55 h 1524"/>
                <a:gd name="T48" fmla="*/ 2267 w 2286"/>
                <a:gd name="T49" fmla="*/ 79 h 1524"/>
                <a:gd name="T50" fmla="*/ 2280 w 2286"/>
                <a:gd name="T51" fmla="*/ 107 h 1524"/>
                <a:gd name="T52" fmla="*/ 2286 w 2286"/>
                <a:gd name="T53" fmla="*/ 137 h 1524"/>
                <a:gd name="T54" fmla="*/ 2286 w 2286"/>
                <a:gd name="T55" fmla="*/ 1371 h 1524"/>
                <a:gd name="T56" fmla="*/ 2286 w 2286"/>
                <a:gd name="T57" fmla="*/ 1387 h 1524"/>
                <a:gd name="T58" fmla="*/ 2280 w 2286"/>
                <a:gd name="T59" fmla="*/ 1417 h 1524"/>
                <a:gd name="T60" fmla="*/ 2267 w 2286"/>
                <a:gd name="T61" fmla="*/ 1445 h 1524"/>
                <a:gd name="T62" fmla="*/ 2251 w 2286"/>
                <a:gd name="T63" fmla="*/ 1468 h 1524"/>
                <a:gd name="T64" fmla="*/ 2231 w 2286"/>
                <a:gd name="T65" fmla="*/ 1489 h 1524"/>
                <a:gd name="T66" fmla="*/ 2207 w 2286"/>
                <a:gd name="T67" fmla="*/ 1505 h 1524"/>
                <a:gd name="T68" fmla="*/ 2179 w 2286"/>
                <a:gd name="T69" fmla="*/ 1517 h 1524"/>
                <a:gd name="T70" fmla="*/ 2149 w 2286"/>
                <a:gd name="T71" fmla="*/ 1523 h 1524"/>
                <a:gd name="T72" fmla="*/ 2133 w 2286"/>
                <a:gd name="T73" fmla="*/ 1524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6" h="1524">
                  <a:moveTo>
                    <a:pt x="2133" y="1524"/>
                  </a:moveTo>
                  <a:lnTo>
                    <a:pt x="153" y="1524"/>
                  </a:lnTo>
                  <a:lnTo>
                    <a:pt x="153" y="1524"/>
                  </a:lnTo>
                  <a:lnTo>
                    <a:pt x="137" y="1523"/>
                  </a:lnTo>
                  <a:lnTo>
                    <a:pt x="121" y="1521"/>
                  </a:lnTo>
                  <a:lnTo>
                    <a:pt x="107" y="1517"/>
                  </a:lnTo>
                  <a:lnTo>
                    <a:pt x="92" y="1512"/>
                  </a:lnTo>
                  <a:lnTo>
                    <a:pt x="79" y="1505"/>
                  </a:lnTo>
                  <a:lnTo>
                    <a:pt x="68" y="1498"/>
                  </a:lnTo>
                  <a:lnTo>
                    <a:pt x="55" y="1489"/>
                  </a:lnTo>
                  <a:lnTo>
                    <a:pt x="45" y="1479"/>
                  </a:lnTo>
                  <a:lnTo>
                    <a:pt x="35" y="1468"/>
                  </a:lnTo>
                  <a:lnTo>
                    <a:pt x="26" y="1456"/>
                  </a:lnTo>
                  <a:lnTo>
                    <a:pt x="19" y="1445"/>
                  </a:lnTo>
                  <a:lnTo>
                    <a:pt x="12" y="1430"/>
                  </a:lnTo>
                  <a:lnTo>
                    <a:pt x="7" y="1417"/>
                  </a:lnTo>
                  <a:lnTo>
                    <a:pt x="3" y="1402"/>
                  </a:lnTo>
                  <a:lnTo>
                    <a:pt x="0" y="1387"/>
                  </a:lnTo>
                  <a:lnTo>
                    <a:pt x="0" y="137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37"/>
                  </a:lnTo>
                  <a:lnTo>
                    <a:pt x="3" y="121"/>
                  </a:lnTo>
                  <a:lnTo>
                    <a:pt x="7" y="107"/>
                  </a:lnTo>
                  <a:lnTo>
                    <a:pt x="12" y="92"/>
                  </a:lnTo>
                  <a:lnTo>
                    <a:pt x="19" y="79"/>
                  </a:lnTo>
                  <a:lnTo>
                    <a:pt x="26" y="66"/>
                  </a:lnTo>
                  <a:lnTo>
                    <a:pt x="35" y="55"/>
                  </a:lnTo>
                  <a:lnTo>
                    <a:pt x="45" y="45"/>
                  </a:lnTo>
                  <a:lnTo>
                    <a:pt x="55" y="35"/>
                  </a:lnTo>
                  <a:lnTo>
                    <a:pt x="68" y="26"/>
                  </a:lnTo>
                  <a:lnTo>
                    <a:pt x="79" y="17"/>
                  </a:lnTo>
                  <a:lnTo>
                    <a:pt x="92" y="12"/>
                  </a:lnTo>
                  <a:lnTo>
                    <a:pt x="107" y="6"/>
                  </a:lnTo>
                  <a:lnTo>
                    <a:pt x="121" y="3"/>
                  </a:lnTo>
                  <a:lnTo>
                    <a:pt x="137" y="0"/>
                  </a:lnTo>
                  <a:lnTo>
                    <a:pt x="153" y="0"/>
                  </a:lnTo>
                  <a:lnTo>
                    <a:pt x="2133" y="0"/>
                  </a:lnTo>
                  <a:lnTo>
                    <a:pt x="2133" y="0"/>
                  </a:lnTo>
                  <a:lnTo>
                    <a:pt x="2149" y="0"/>
                  </a:lnTo>
                  <a:lnTo>
                    <a:pt x="2165" y="3"/>
                  </a:lnTo>
                  <a:lnTo>
                    <a:pt x="2179" y="6"/>
                  </a:lnTo>
                  <a:lnTo>
                    <a:pt x="2194" y="12"/>
                  </a:lnTo>
                  <a:lnTo>
                    <a:pt x="2207" y="17"/>
                  </a:lnTo>
                  <a:lnTo>
                    <a:pt x="2220" y="26"/>
                  </a:lnTo>
                  <a:lnTo>
                    <a:pt x="2231" y="35"/>
                  </a:lnTo>
                  <a:lnTo>
                    <a:pt x="2241" y="45"/>
                  </a:lnTo>
                  <a:lnTo>
                    <a:pt x="2251" y="55"/>
                  </a:lnTo>
                  <a:lnTo>
                    <a:pt x="2260" y="66"/>
                  </a:lnTo>
                  <a:lnTo>
                    <a:pt x="2267" y="79"/>
                  </a:lnTo>
                  <a:lnTo>
                    <a:pt x="2274" y="92"/>
                  </a:lnTo>
                  <a:lnTo>
                    <a:pt x="2280" y="107"/>
                  </a:lnTo>
                  <a:lnTo>
                    <a:pt x="2283" y="121"/>
                  </a:lnTo>
                  <a:lnTo>
                    <a:pt x="2286" y="137"/>
                  </a:lnTo>
                  <a:lnTo>
                    <a:pt x="2286" y="151"/>
                  </a:lnTo>
                  <a:lnTo>
                    <a:pt x="2286" y="1371"/>
                  </a:lnTo>
                  <a:lnTo>
                    <a:pt x="2286" y="1371"/>
                  </a:lnTo>
                  <a:lnTo>
                    <a:pt x="2286" y="1387"/>
                  </a:lnTo>
                  <a:lnTo>
                    <a:pt x="2283" y="1402"/>
                  </a:lnTo>
                  <a:lnTo>
                    <a:pt x="2280" y="1417"/>
                  </a:lnTo>
                  <a:lnTo>
                    <a:pt x="2274" y="1430"/>
                  </a:lnTo>
                  <a:lnTo>
                    <a:pt x="2267" y="1445"/>
                  </a:lnTo>
                  <a:lnTo>
                    <a:pt x="2260" y="1456"/>
                  </a:lnTo>
                  <a:lnTo>
                    <a:pt x="2251" y="1468"/>
                  </a:lnTo>
                  <a:lnTo>
                    <a:pt x="2241" y="1479"/>
                  </a:lnTo>
                  <a:lnTo>
                    <a:pt x="2231" y="1489"/>
                  </a:lnTo>
                  <a:lnTo>
                    <a:pt x="2220" y="1498"/>
                  </a:lnTo>
                  <a:lnTo>
                    <a:pt x="2207" y="1505"/>
                  </a:lnTo>
                  <a:lnTo>
                    <a:pt x="2194" y="1512"/>
                  </a:lnTo>
                  <a:lnTo>
                    <a:pt x="2179" y="1517"/>
                  </a:lnTo>
                  <a:lnTo>
                    <a:pt x="2165" y="1521"/>
                  </a:lnTo>
                  <a:lnTo>
                    <a:pt x="2149" y="1523"/>
                  </a:lnTo>
                  <a:lnTo>
                    <a:pt x="2133" y="1524"/>
                  </a:lnTo>
                  <a:lnTo>
                    <a:pt x="2133" y="1524"/>
                  </a:lnTo>
                  <a:close/>
                </a:path>
              </a:pathLst>
            </a:custGeom>
            <a:solidFill>
              <a:srgbClr val="E4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88F0E0A8-3BC7-40E5-978B-029D81FE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739"/>
              <a:ext cx="712" cy="458"/>
            </a:xfrm>
            <a:custGeom>
              <a:avLst/>
              <a:gdLst>
                <a:gd name="T0" fmla="*/ 2057 w 2134"/>
                <a:gd name="T1" fmla="*/ 1372 h 1372"/>
                <a:gd name="T2" fmla="*/ 77 w 2134"/>
                <a:gd name="T3" fmla="*/ 1372 h 1372"/>
                <a:gd name="T4" fmla="*/ 77 w 2134"/>
                <a:gd name="T5" fmla="*/ 1372 h 1372"/>
                <a:gd name="T6" fmla="*/ 61 w 2134"/>
                <a:gd name="T7" fmla="*/ 1370 h 1372"/>
                <a:gd name="T8" fmla="*/ 46 w 2134"/>
                <a:gd name="T9" fmla="*/ 1366 h 1372"/>
                <a:gd name="T10" fmla="*/ 33 w 2134"/>
                <a:gd name="T11" fmla="*/ 1359 h 1372"/>
                <a:gd name="T12" fmla="*/ 22 w 2134"/>
                <a:gd name="T13" fmla="*/ 1350 h 1372"/>
                <a:gd name="T14" fmla="*/ 13 w 2134"/>
                <a:gd name="T15" fmla="*/ 1339 h 1372"/>
                <a:gd name="T16" fmla="*/ 6 w 2134"/>
                <a:gd name="T17" fmla="*/ 1326 h 1372"/>
                <a:gd name="T18" fmla="*/ 2 w 2134"/>
                <a:gd name="T19" fmla="*/ 1311 h 1372"/>
                <a:gd name="T20" fmla="*/ 0 w 2134"/>
                <a:gd name="T21" fmla="*/ 1295 h 1372"/>
                <a:gd name="T22" fmla="*/ 0 w 2134"/>
                <a:gd name="T23" fmla="*/ 75 h 1372"/>
                <a:gd name="T24" fmla="*/ 0 w 2134"/>
                <a:gd name="T25" fmla="*/ 75 h 1372"/>
                <a:gd name="T26" fmla="*/ 2 w 2134"/>
                <a:gd name="T27" fmla="*/ 61 h 1372"/>
                <a:gd name="T28" fmla="*/ 6 w 2134"/>
                <a:gd name="T29" fmla="*/ 46 h 1372"/>
                <a:gd name="T30" fmla="*/ 13 w 2134"/>
                <a:gd name="T31" fmla="*/ 33 h 1372"/>
                <a:gd name="T32" fmla="*/ 22 w 2134"/>
                <a:gd name="T33" fmla="*/ 22 h 1372"/>
                <a:gd name="T34" fmla="*/ 33 w 2134"/>
                <a:gd name="T35" fmla="*/ 13 h 1372"/>
                <a:gd name="T36" fmla="*/ 46 w 2134"/>
                <a:gd name="T37" fmla="*/ 6 h 1372"/>
                <a:gd name="T38" fmla="*/ 61 w 2134"/>
                <a:gd name="T39" fmla="*/ 2 h 1372"/>
                <a:gd name="T40" fmla="*/ 77 w 2134"/>
                <a:gd name="T41" fmla="*/ 0 h 1372"/>
                <a:gd name="T42" fmla="*/ 2057 w 2134"/>
                <a:gd name="T43" fmla="*/ 0 h 1372"/>
                <a:gd name="T44" fmla="*/ 2057 w 2134"/>
                <a:gd name="T45" fmla="*/ 0 h 1372"/>
                <a:gd name="T46" fmla="*/ 2073 w 2134"/>
                <a:gd name="T47" fmla="*/ 2 h 1372"/>
                <a:gd name="T48" fmla="*/ 2088 w 2134"/>
                <a:gd name="T49" fmla="*/ 6 h 1372"/>
                <a:gd name="T50" fmla="*/ 2101 w 2134"/>
                <a:gd name="T51" fmla="*/ 13 h 1372"/>
                <a:gd name="T52" fmla="*/ 2112 w 2134"/>
                <a:gd name="T53" fmla="*/ 22 h 1372"/>
                <a:gd name="T54" fmla="*/ 2121 w 2134"/>
                <a:gd name="T55" fmla="*/ 33 h 1372"/>
                <a:gd name="T56" fmla="*/ 2128 w 2134"/>
                <a:gd name="T57" fmla="*/ 46 h 1372"/>
                <a:gd name="T58" fmla="*/ 2132 w 2134"/>
                <a:gd name="T59" fmla="*/ 61 h 1372"/>
                <a:gd name="T60" fmla="*/ 2134 w 2134"/>
                <a:gd name="T61" fmla="*/ 75 h 1372"/>
                <a:gd name="T62" fmla="*/ 2134 w 2134"/>
                <a:gd name="T63" fmla="*/ 1295 h 1372"/>
                <a:gd name="T64" fmla="*/ 2134 w 2134"/>
                <a:gd name="T65" fmla="*/ 1295 h 1372"/>
                <a:gd name="T66" fmla="*/ 2132 w 2134"/>
                <a:gd name="T67" fmla="*/ 1311 h 1372"/>
                <a:gd name="T68" fmla="*/ 2128 w 2134"/>
                <a:gd name="T69" fmla="*/ 1326 h 1372"/>
                <a:gd name="T70" fmla="*/ 2121 w 2134"/>
                <a:gd name="T71" fmla="*/ 1339 h 1372"/>
                <a:gd name="T72" fmla="*/ 2112 w 2134"/>
                <a:gd name="T73" fmla="*/ 1350 h 1372"/>
                <a:gd name="T74" fmla="*/ 2101 w 2134"/>
                <a:gd name="T75" fmla="*/ 1359 h 1372"/>
                <a:gd name="T76" fmla="*/ 2088 w 2134"/>
                <a:gd name="T77" fmla="*/ 1366 h 1372"/>
                <a:gd name="T78" fmla="*/ 2073 w 2134"/>
                <a:gd name="T79" fmla="*/ 1370 h 1372"/>
                <a:gd name="T80" fmla="*/ 2057 w 2134"/>
                <a:gd name="T81" fmla="*/ 1372 h 1372"/>
                <a:gd name="T82" fmla="*/ 2057 w 2134"/>
                <a:gd name="T83" fmla="*/ 1372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34" h="1372">
                  <a:moveTo>
                    <a:pt x="2057" y="1372"/>
                  </a:moveTo>
                  <a:lnTo>
                    <a:pt x="77" y="1372"/>
                  </a:lnTo>
                  <a:lnTo>
                    <a:pt x="77" y="1372"/>
                  </a:lnTo>
                  <a:lnTo>
                    <a:pt x="61" y="1370"/>
                  </a:lnTo>
                  <a:lnTo>
                    <a:pt x="46" y="1366"/>
                  </a:lnTo>
                  <a:lnTo>
                    <a:pt x="33" y="1359"/>
                  </a:lnTo>
                  <a:lnTo>
                    <a:pt x="22" y="1350"/>
                  </a:lnTo>
                  <a:lnTo>
                    <a:pt x="13" y="1339"/>
                  </a:lnTo>
                  <a:lnTo>
                    <a:pt x="6" y="1326"/>
                  </a:lnTo>
                  <a:lnTo>
                    <a:pt x="2" y="1311"/>
                  </a:lnTo>
                  <a:lnTo>
                    <a:pt x="0" y="129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61"/>
                  </a:lnTo>
                  <a:lnTo>
                    <a:pt x="6" y="46"/>
                  </a:lnTo>
                  <a:lnTo>
                    <a:pt x="13" y="33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1" y="2"/>
                  </a:lnTo>
                  <a:lnTo>
                    <a:pt x="77" y="0"/>
                  </a:lnTo>
                  <a:lnTo>
                    <a:pt x="2057" y="0"/>
                  </a:lnTo>
                  <a:lnTo>
                    <a:pt x="2057" y="0"/>
                  </a:lnTo>
                  <a:lnTo>
                    <a:pt x="2073" y="2"/>
                  </a:lnTo>
                  <a:lnTo>
                    <a:pt x="2088" y="6"/>
                  </a:lnTo>
                  <a:lnTo>
                    <a:pt x="2101" y="13"/>
                  </a:lnTo>
                  <a:lnTo>
                    <a:pt x="2112" y="22"/>
                  </a:lnTo>
                  <a:lnTo>
                    <a:pt x="2121" y="33"/>
                  </a:lnTo>
                  <a:lnTo>
                    <a:pt x="2128" y="46"/>
                  </a:lnTo>
                  <a:lnTo>
                    <a:pt x="2132" y="61"/>
                  </a:lnTo>
                  <a:lnTo>
                    <a:pt x="2134" y="75"/>
                  </a:lnTo>
                  <a:lnTo>
                    <a:pt x="2134" y="1295"/>
                  </a:lnTo>
                  <a:lnTo>
                    <a:pt x="2134" y="1295"/>
                  </a:lnTo>
                  <a:lnTo>
                    <a:pt x="2132" y="1311"/>
                  </a:lnTo>
                  <a:lnTo>
                    <a:pt x="2128" y="1326"/>
                  </a:lnTo>
                  <a:lnTo>
                    <a:pt x="2121" y="1339"/>
                  </a:lnTo>
                  <a:lnTo>
                    <a:pt x="2112" y="1350"/>
                  </a:lnTo>
                  <a:lnTo>
                    <a:pt x="2101" y="1359"/>
                  </a:lnTo>
                  <a:lnTo>
                    <a:pt x="2088" y="1366"/>
                  </a:lnTo>
                  <a:lnTo>
                    <a:pt x="2073" y="1370"/>
                  </a:lnTo>
                  <a:lnTo>
                    <a:pt x="2057" y="1372"/>
                  </a:lnTo>
                  <a:lnTo>
                    <a:pt x="2057" y="1372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F561DDDF-D312-4DFC-B9C1-5F975385C5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0" y="3797"/>
              <a:ext cx="304" cy="342"/>
            </a:xfrm>
            <a:custGeom>
              <a:avLst/>
              <a:gdLst>
                <a:gd name="T0" fmla="*/ 0 w 914"/>
                <a:gd name="T1" fmla="*/ 1028 h 1028"/>
                <a:gd name="T2" fmla="*/ 0 w 914"/>
                <a:gd name="T3" fmla="*/ 304 h 1028"/>
                <a:gd name="T4" fmla="*/ 0 w 914"/>
                <a:gd name="T5" fmla="*/ 304 h 1028"/>
                <a:gd name="T6" fmla="*/ 1 w 914"/>
                <a:gd name="T7" fmla="*/ 289 h 1028"/>
                <a:gd name="T8" fmla="*/ 5 w 914"/>
                <a:gd name="T9" fmla="*/ 275 h 1028"/>
                <a:gd name="T10" fmla="*/ 13 w 914"/>
                <a:gd name="T11" fmla="*/ 262 h 1028"/>
                <a:gd name="T12" fmla="*/ 23 w 914"/>
                <a:gd name="T13" fmla="*/ 250 h 1028"/>
                <a:gd name="T14" fmla="*/ 33 w 914"/>
                <a:gd name="T15" fmla="*/ 240 h 1028"/>
                <a:gd name="T16" fmla="*/ 46 w 914"/>
                <a:gd name="T17" fmla="*/ 233 h 1028"/>
                <a:gd name="T18" fmla="*/ 60 w 914"/>
                <a:gd name="T19" fmla="*/ 229 h 1028"/>
                <a:gd name="T20" fmla="*/ 76 w 914"/>
                <a:gd name="T21" fmla="*/ 227 h 1028"/>
                <a:gd name="T22" fmla="*/ 649 w 914"/>
                <a:gd name="T23" fmla="*/ 227 h 1028"/>
                <a:gd name="T24" fmla="*/ 420 w 914"/>
                <a:gd name="T25" fmla="*/ 0 h 1028"/>
                <a:gd name="T26" fmla="*/ 609 w 914"/>
                <a:gd name="T27" fmla="*/ 0 h 1028"/>
                <a:gd name="T28" fmla="*/ 914 w 914"/>
                <a:gd name="T29" fmla="*/ 304 h 1028"/>
                <a:gd name="T30" fmla="*/ 609 w 914"/>
                <a:gd name="T31" fmla="*/ 609 h 1028"/>
                <a:gd name="T32" fmla="*/ 420 w 914"/>
                <a:gd name="T33" fmla="*/ 609 h 1028"/>
                <a:gd name="T34" fmla="*/ 649 w 914"/>
                <a:gd name="T35" fmla="*/ 380 h 1028"/>
                <a:gd name="T36" fmla="*/ 190 w 914"/>
                <a:gd name="T37" fmla="*/ 380 h 1028"/>
                <a:gd name="T38" fmla="*/ 190 w 914"/>
                <a:gd name="T39" fmla="*/ 380 h 1028"/>
                <a:gd name="T40" fmla="*/ 183 w 914"/>
                <a:gd name="T41" fmla="*/ 381 h 1028"/>
                <a:gd name="T42" fmla="*/ 175 w 914"/>
                <a:gd name="T43" fmla="*/ 383 h 1028"/>
                <a:gd name="T44" fmla="*/ 170 w 914"/>
                <a:gd name="T45" fmla="*/ 387 h 1028"/>
                <a:gd name="T46" fmla="*/ 164 w 914"/>
                <a:gd name="T47" fmla="*/ 392 h 1028"/>
                <a:gd name="T48" fmla="*/ 158 w 914"/>
                <a:gd name="T49" fmla="*/ 397 h 1028"/>
                <a:gd name="T50" fmla="*/ 155 w 914"/>
                <a:gd name="T51" fmla="*/ 403 h 1028"/>
                <a:gd name="T52" fmla="*/ 152 w 914"/>
                <a:gd name="T53" fmla="*/ 410 h 1028"/>
                <a:gd name="T54" fmla="*/ 152 w 914"/>
                <a:gd name="T55" fmla="*/ 419 h 1028"/>
                <a:gd name="T56" fmla="*/ 152 w 914"/>
                <a:gd name="T57" fmla="*/ 1028 h 1028"/>
                <a:gd name="T58" fmla="*/ 0 w 914"/>
                <a:gd name="T59" fmla="*/ 1028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4" h="1028">
                  <a:moveTo>
                    <a:pt x="0" y="1028"/>
                  </a:moveTo>
                  <a:lnTo>
                    <a:pt x="0" y="304"/>
                  </a:lnTo>
                  <a:lnTo>
                    <a:pt x="0" y="304"/>
                  </a:lnTo>
                  <a:lnTo>
                    <a:pt x="1" y="289"/>
                  </a:lnTo>
                  <a:lnTo>
                    <a:pt x="5" y="275"/>
                  </a:lnTo>
                  <a:lnTo>
                    <a:pt x="13" y="262"/>
                  </a:lnTo>
                  <a:lnTo>
                    <a:pt x="23" y="250"/>
                  </a:lnTo>
                  <a:lnTo>
                    <a:pt x="33" y="240"/>
                  </a:lnTo>
                  <a:lnTo>
                    <a:pt x="46" y="233"/>
                  </a:lnTo>
                  <a:lnTo>
                    <a:pt x="60" y="229"/>
                  </a:lnTo>
                  <a:lnTo>
                    <a:pt x="76" y="227"/>
                  </a:lnTo>
                  <a:lnTo>
                    <a:pt x="649" y="227"/>
                  </a:lnTo>
                  <a:lnTo>
                    <a:pt x="420" y="0"/>
                  </a:lnTo>
                  <a:lnTo>
                    <a:pt x="609" y="0"/>
                  </a:lnTo>
                  <a:lnTo>
                    <a:pt x="914" y="304"/>
                  </a:lnTo>
                  <a:lnTo>
                    <a:pt x="609" y="609"/>
                  </a:lnTo>
                  <a:lnTo>
                    <a:pt x="420" y="609"/>
                  </a:lnTo>
                  <a:lnTo>
                    <a:pt x="649" y="380"/>
                  </a:lnTo>
                  <a:lnTo>
                    <a:pt x="190" y="380"/>
                  </a:lnTo>
                  <a:lnTo>
                    <a:pt x="190" y="380"/>
                  </a:lnTo>
                  <a:lnTo>
                    <a:pt x="183" y="381"/>
                  </a:lnTo>
                  <a:lnTo>
                    <a:pt x="175" y="383"/>
                  </a:lnTo>
                  <a:lnTo>
                    <a:pt x="170" y="387"/>
                  </a:lnTo>
                  <a:lnTo>
                    <a:pt x="164" y="392"/>
                  </a:lnTo>
                  <a:lnTo>
                    <a:pt x="158" y="397"/>
                  </a:lnTo>
                  <a:lnTo>
                    <a:pt x="155" y="403"/>
                  </a:lnTo>
                  <a:lnTo>
                    <a:pt x="152" y="410"/>
                  </a:lnTo>
                  <a:lnTo>
                    <a:pt x="152" y="419"/>
                  </a:lnTo>
                  <a:lnTo>
                    <a:pt x="152" y="1028"/>
                  </a:lnTo>
                  <a:lnTo>
                    <a:pt x="0" y="1028"/>
                  </a:lnTo>
                  <a:close/>
                </a:path>
              </a:pathLst>
            </a:custGeom>
            <a:solidFill>
              <a:srgbClr val="10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21" name="Kuva 20">
            <a:extLst>
              <a:ext uri="{FF2B5EF4-FFF2-40B4-BE49-F238E27FC236}">
                <a16:creationId xmlns:a16="http://schemas.microsoft.com/office/drawing/2014/main" id="{420AF262-D36F-4D2C-AE16-A57656795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48874" y="5668380"/>
            <a:ext cx="1709363" cy="454513"/>
          </a:xfrm>
          <a:prstGeom prst="rect">
            <a:avLst/>
          </a:prstGeom>
        </p:spPr>
      </p:pic>
      <p:pic>
        <p:nvPicPr>
          <p:cNvPr id="24" name="Picture 36">
            <a:extLst>
              <a:ext uri="{FF2B5EF4-FFF2-40B4-BE49-F238E27FC236}">
                <a16:creationId xmlns:a16="http://schemas.microsoft.com/office/drawing/2014/main" id="{A08325B2-6386-40D9-BB6D-C422CB42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6967" y="1506678"/>
            <a:ext cx="871693" cy="210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D82AC0A0-308A-464F-ACC0-1603BE2A6C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88" y="2650078"/>
            <a:ext cx="1553617" cy="43261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15B33BF9-6DDC-43D2-8290-EE528F8C92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2789" y="2679685"/>
            <a:ext cx="1079628" cy="1079628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7AEFF42B-3A70-47A6-93F1-9EFF548AD2A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79848" y="3638789"/>
            <a:ext cx="1495666" cy="1495666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A08FF76B-84A0-4A1F-942A-F2501DC6A6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10" y="1520465"/>
            <a:ext cx="1619117" cy="942144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D56C7340-4A36-46BC-BB34-A2866E5DD9B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3" y="2673717"/>
            <a:ext cx="1009505" cy="1007560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38B40A0C-A423-4E3D-8C3E-F1D8AF4904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73" y="1496327"/>
            <a:ext cx="1009507" cy="1007562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B2D2B92C-5261-4D2D-AA12-327397133F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3" y="1487757"/>
            <a:ext cx="1009506" cy="1007561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ABEBF6CB-A968-44AA-A5FD-2FA47BDA9DB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3" y="3931742"/>
            <a:ext cx="1009507" cy="1007562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A2D2C686-13C3-4172-8B82-CB9A0CDE3F0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52" y="2669304"/>
            <a:ext cx="1505498" cy="1000765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68F18C59-218D-4E3F-B648-8543CAC5C45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7" y="3740624"/>
            <a:ext cx="1458444" cy="795260"/>
          </a:xfrm>
          <a:prstGeom prst="rect">
            <a:avLst/>
          </a:prstGeom>
        </p:spPr>
      </p:pic>
      <p:grpSp>
        <p:nvGrpSpPr>
          <p:cNvPr id="72" name="Ryhmä 71">
            <a:extLst>
              <a:ext uri="{FF2B5EF4-FFF2-40B4-BE49-F238E27FC236}">
                <a16:creationId xmlns:a16="http://schemas.microsoft.com/office/drawing/2014/main" id="{50C3FE5A-6DEC-423D-A85B-510A8BDFE434}"/>
              </a:ext>
            </a:extLst>
          </p:cNvPr>
          <p:cNvGrpSpPr/>
          <p:nvPr/>
        </p:nvGrpSpPr>
        <p:grpSpPr>
          <a:xfrm>
            <a:off x="6075778" y="3400860"/>
            <a:ext cx="2733675" cy="1474788"/>
            <a:chOff x="8458200" y="1374775"/>
            <a:chExt cx="2733675" cy="1474788"/>
          </a:xfrm>
        </p:grpSpPr>
        <p:sp>
          <p:nvSpPr>
            <p:cNvPr id="43" name="AutoShape 3">
              <a:extLst>
                <a:ext uri="{FF2B5EF4-FFF2-40B4-BE49-F238E27FC236}">
                  <a16:creationId xmlns:a16="http://schemas.microsoft.com/office/drawing/2014/main" id="{CBABCEEF-14D9-4C0D-9357-8A79F3075A7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458200" y="1374775"/>
              <a:ext cx="2733675" cy="1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Rectangle 5">
              <a:extLst>
                <a:ext uri="{FF2B5EF4-FFF2-40B4-BE49-F238E27FC236}">
                  <a16:creationId xmlns:a16="http://schemas.microsoft.com/office/drawing/2014/main" id="{087593C2-D58F-4517-90B4-DE034B1EC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200" y="2112963"/>
              <a:ext cx="2733675" cy="736600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3A7E443F-7A43-4CB5-90D8-C4E8569B7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8200" y="2112963"/>
              <a:ext cx="2733675" cy="736600"/>
            </a:xfrm>
            <a:custGeom>
              <a:avLst/>
              <a:gdLst>
                <a:gd name="T0" fmla="*/ 0 w 1722"/>
                <a:gd name="T1" fmla="*/ 413 h 464"/>
                <a:gd name="T2" fmla="*/ 0 w 1722"/>
                <a:gd name="T3" fmla="*/ 49 h 464"/>
                <a:gd name="T4" fmla="*/ 0 w 1722"/>
                <a:gd name="T5" fmla="*/ 49 h 464"/>
                <a:gd name="T6" fmla="*/ 1 w 1722"/>
                <a:gd name="T7" fmla="*/ 40 h 464"/>
                <a:gd name="T8" fmla="*/ 4 w 1722"/>
                <a:gd name="T9" fmla="*/ 30 h 464"/>
                <a:gd name="T10" fmla="*/ 9 w 1722"/>
                <a:gd name="T11" fmla="*/ 21 h 464"/>
                <a:gd name="T12" fmla="*/ 15 w 1722"/>
                <a:gd name="T13" fmla="*/ 14 h 464"/>
                <a:gd name="T14" fmla="*/ 22 w 1722"/>
                <a:gd name="T15" fmla="*/ 8 h 464"/>
                <a:gd name="T16" fmla="*/ 30 w 1722"/>
                <a:gd name="T17" fmla="*/ 3 h 464"/>
                <a:gd name="T18" fmla="*/ 40 w 1722"/>
                <a:gd name="T19" fmla="*/ 1 h 464"/>
                <a:gd name="T20" fmla="*/ 51 w 1722"/>
                <a:gd name="T21" fmla="*/ 0 h 464"/>
                <a:gd name="T22" fmla="*/ 1672 w 1722"/>
                <a:gd name="T23" fmla="*/ 0 h 464"/>
                <a:gd name="T24" fmla="*/ 1672 w 1722"/>
                <a:gd name="T25" fmla="*/ 0 h 464"/>
                <a:gd name="T26" fmla="*/ 1682 w 1722"/>
                <a:gd name="T27" fmla="*/ 1 h 464"/>
                <a:gd name="T28" fmla="*/ 1692 w 1722"/>
                <a:gd name="T29" fmla="*/ 3 h 464"/>
                <a:gd name="T30" fmla="*/ 1700 w 1722"/>
                <a:gd name="T31" fmla="*/ 8 h 464"/>
                <a:gd name="T32" fmla="*/ 1708 w 1722"/>
                <a:gd name="T33" fmla="*/ 14 h 464"/>
                <a:gd name="T34" fmla="*/ 1713 w 1722"/>
                <a:gd name="T35" fmla="*/ 21 h 464"/>
                <a:gd name="T36" fmla="*/ 1719 w 1722"/>
                <a:gd name="T37" fmla="*/ 30 h 464"/>
                <a:gd name="T38" fmla="*/ 1721 w 1722"/>
                <a:gd name="T39" fmla="*/ 40 h 464"/>
                <a:gd name="T40" fmla="*/ 1722 w 1722"/>
                <a:gd name="T41" fmla="*/ 49 h 464"/>
                <a:gd name="T42" fmla="*/ 1722 w 1722"/>
                <a:gd name="T43" fmla="*/ 413 h 464"/>
                <a:gd name="T44" fmla="*/ 1722 w 1722"/>
                <a:gd name="T45" fmla="*/ 413 h 464"/>
                <a:gd name="T46" fmla="*/ 1721 w 1722"/>
                <a:gd name="T47" fmla="*/ 423 h 464"/>
                <a:gd name="T48" fmla="*/ 1719 w 1722"/>
                <a:gd name="T49" fmla="*/ 433 h 464"/>
                <a:gd name="T50" fmla="*/ 1713 w 1722"/>
                <a:gd name="T51" fmla="*/ 441 h 464"/>
                <a:gd name="T52" fmla="*/ 1708 w 1722"/>
                <a:gd name="T53" fmla="*/ 449 h 464"/>
                <a:gd name="T54" fmla="*/ 1700 w 1722"/>
                <a:gd name="T55" fmla="*/ 455 h 464"/>
                <a:gd name="T56" fmla="*/ 1692 w 1722"/>
                <a:gd name="T57" fmla="*/ 460 h 464"/>
                <a:gd name="T58" fmla="*/ 1682 w 1722"/>
                <a:gd name="T59" fmla="*/ 463 h 464"/>
                <a:gd name="T60" fmla="*/ 1672 w 1722"/>
                <a:gd name="T61" fmla="*/ 464 h 464"/>
                <a:gd name="T62" fmla="*/ 51 w 1722"/>
                <a:gd name="T63" fmla="*/ 464 h 464"/>
                <a:gd name="T64" fmla="*/ 51 w 1722"/>
                <a:gd name="T65" fmla="*/ 464 h 464"/>
                <a:gd name="T66" fmla="*/ 40 w 1722"/>
                <a:gd name="T67" fmla="*/ 463 h 464"/>
                <a:gd name="T68" fmla="*/ 30 w 1722"/>
                <a:gd name="T69" fmla="*/ 460 h 464"/>
                <a:gd name="T70" fmla="*/ 22 w 1722"/>
                <a:gd name="T71" fmla="*/ 455 h 464"/>
                <a:gd name="T72" fmla="*/ 15 w 1722"/>
                <a:gd name="T73" fmla="*/ 449 h 464"/>
                <a:gd name="T74" fmla="*/ 9 w 1722"/>
                <a:gd name="T75" fmla="*/ 441 h 464"/>
                <a:gd name="T76" fmla="*/ 4 w 1722"/>
                <a:gd name="T77" fmla="*/ 433 h 464"/>
                <a:gd name="T78" fmla="*/ 1 w 1722"/>
                <a:gd name="T79" fmla="*/ 423 h 464"/>
                <a:gd name="T80" fmla="*/ 0 w 1722"/>
                <a:gd name="T81" fmla="*/ 413 h 464"/>
                <a:gd name="T82" fmla="*/ 0 w 1722"/>
                <a:gd name="T83" fmla="*/ 41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2" h="464">
                  <a:moveTo>
                    <a:pt x="0" y="413"/>
                  </a:moveTo>
                  <a:lnTo>
                    <a:pt x="0" y="49"/>
                  </a:lnTo>
                  <a:lnTo>
                    <a:pt x="0" y="49"/>
                  </a:lnTo>
                  <a:lnTo>
                    <a:pt x="1" y="40"/>
                  </a:lnTo>
                  <a:lnTo>
                    <a:pt x="4" y="30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22" y="8"/>
                  </a:lnTo>
                  <a:lnTo>
                    <a:pt x="30" y="3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1672" y="0"/>
                  </a:lnTo>
                  <a:lnTo>
                    <a:pt x="1672" y="0"/>
                  </a:lnTo>
                  <a:lnTo>
                    <a:pt x="1682" y="1"/>
                  </a:lnTo>
                  <a:lnTo>
                    <a:pt x="1692" y="3"/>
                  </a:lnTo>
                  <a:lnTo>
                    <a:pt x="1700" y="8"/>
                  </a:lnTo>
                  <a:lnTo>
                    <a:pt x="1708" y="14"/>
                  </a:lnTo>
                  <a:lnTo>
                    <a:pt x="1713" y="21"/>
                  </a:lnTo>
                  <a:lnTo>
                    <a:pt x="1719" y="30"/>
                  </a:lnTo>
                  <a:lnTo>
                    <a:pt x="1721" y="40"/>
                  </a:lnTo>
                  <a:lnTo>
                    <a:pt x="1722" y="49"/>
                  </a:lnTo>
                  <a:lnTo>
                    <a:pt x="1722" y="413"/>
                  </a:lnTo>
                  <a:lnTo>
                    <a:pt x="1722" y="413"/>
                  </a:lnTo>
                  <a:lnTo>
                    <a:pt x="1721" y="423"/>
                  </a:lnTo>
                  <a:lnTo>
                    <a:pt x="1719" y="433"/>
                  </a:lnTo>
                  <a:lnTo>
                    <a:pt x="1713" y="441"/>
                  </a:lnTo>
                  <a:lnTo>
                    <a:pt x="1708" y="449"/>
                  </a:lnTo>
                  <a:lnTo>
                    <a:pt x="1700" y="455"/>
                  </a:lnTo>
                  <a:lnTo>
                    <a:pt x="1692" y="460"/>
                  </a:lnTo>
                  <a:lnTo>
                    <a:pt x="1682" y="463"/>
                  </a:lnTo>
                  <a:lnTo>
                    <a:pt x="1672" y="464"/>
                  </a:lnTo>
                  <a:lnTo>
                    <a:pt x="51" y="464"/>
                  </a:lnTo>
                  <a:lnTo>
                    <a:pt x="51" y="464"/>
                  </a:lnTo>
                  <a:lnTo>
                    <a:pt x="40" y="463"/>
                  </a:lnTo>
                  <a:lnTo>
                    <a:pt x="30" y="460"/>
                  </a:lnTo>
                  <a:lnTo>
                    <a:pt x="22" y="455"/>
                  </a:lnTo>
                  <a:lnTo>
                    <a:pt x="15" y="449"/>
                  </a:lnTo>
                  <a:lnTo>
                    <a:pt x="9" y="441"/>
                  </a:lnTo>
                  <a:lnTo>
                    <a:pt x="4" y="433"/>
                  </a:lnTo>
                  <a:lnTo>
                    <a:pt x="1" y="423"/>
                  </a:lnTo>
                  <a:lnTo>
                    <a:pt x="0" y="413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10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5089D559-B360-44E2-BD20-77BBB8FD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7888" y="2151063"/>
              <a:ext cx="2654300" cy="657225"/>
            </a:xfrm>
            <a:custGeom>
              <a:avLst/>
              <a:gdLst>
                <a:gd name="T0" fmla="*/ 0 w 1672"/>
                <a:gd name="T1" fmla="*/ 389 h 414"/>
                <a:gd name="T2" fmla="*/ 0 w 1672"/>
                <a:gd name="T3" fmla="*/ 25 h 414"/>
                <a:gd name="T4" fmla="*/ 0 w 1672"/>
                <a:gd name="T5" fmla="*/ 25 h 414"/>
                <a:gd name="T6" fmla="*/ 1 w 1672"/>
                <a:gd name="T7" fmla="*/ 21 h 414"/>
                <a:gd name="T8" fmla="*/ 2 w 1672"/>
                <a:gd name="T9" fmla="*/ 16 h 414"/>
                <a:gd name="T10" fmla="*/ 4 w 1672"/>
                <a:gd name="T11" fmla="*/ 11 h 414"/>
                <a:gd name="T12" fmla="*/ 8 w 1672"/>
                <a:gd name="T13" fmla="*/ 8 h 414"/>
                <a:gd name="T14" fmla="*/ 11 w 1672"/>
                <a:gd name="T15" fmla="*/ 5 h 414"/>
                <a:gd name="T16" fmla="*/ 15 w 1672"/>
                <a:gd name="T17" fmla="*/ 3 h 414"/>
                <a:gd name="T18" fmla="*/ 21 w 1672"/>
                <a:gd name="T19" fmla="*/ 2 h 414"/>
                <a:gd name="T20" fmla="*/ 26 w 1672"/>
                <a:gd name="T21" fmla="*/ 0 h 414"/>
                <a:gd name="T22" fmla="*/ 1647 w 1672"/>
                <a:gd name="T23" fmla="*/ 0 h 414"/>
                <a:gd name="T24" fmla="*/ 1647 w 1672"/>
                <a:gd name="T25" fmla="*/ 0 h 414"/>
                <a:gd name="T26" fmla="*/ 1651 w 1672"/>
                <a:gd name="T27" fmla="*/ 2 h 414"/>
                <a:gd name="T28" fmla="*/ 1657 w 1672"/>
                <a:gd name="T29" fmla="*/ 3 h 414"/>
                <a:gd name="T30" fmla="*/ 1661 w 1672"/>
                <a:gd name="T31" fmla="*/ 5 h 414"/>
                <a:gd name="T32" fmla="*/ 1664 w 1672"/>
                <a:gd name="T33" fmla="*/ 8 h 414"/>
                <a:gd name="T34" fmla="*/ 1668 w 1672"/>
                <a:gd name="T35" fmla="*/ 11 h 414"/>
                <a:gd name="T36" fmla="*/ 1670 w 1672"/>
                <a:gd name="T37" fmla="*/ 16 h 414"/>
                <a:gd name="T38" fmla="*/ 1671 w 1672"/>
                <a:gd name="T39" fmla="*/ 21 h 414"/>
                <a:gd name="T40" fmla="*/ 1672 w 1672"/>
                <a:gd name="T41" fmla="*/ 25 h 414"/>
                <a:gd name="T42" fmla="*/ 1672 w 1672"/>
                <a:gd name="T43" fmla="*/ 389 h 414"/>
                <a:gd name="T44" fmla="*/ 1672 w 1672"/>
                <a:gd name="T45" fmla="*/ 389 h 414"/>
                <a:gd name="T46" fmla="*/ 1671 w 1672"/>
                <a:gd name="T47" fmla="*/ 394 h 414"/>
                <a:gd name="T48" fmla="*/ 1670 w 1672"/>
                <a:gd name="T49" fmla="*/ 399 h 414"/>
                <a:gd name="T50" fmla="*/ 1668 w 1672"/>
                <a:gd name="T51" fmla="*/ 403 h 414"/>
                <a:gd name="T52" fmla="*/ 1664 w 1672"/>
                <a:gd name="T53" fmla="*/ 407 h 414"/>
                <a:gd name="T54" fmla="*/ 1661 w 1672"/>
                <a:gd name="T55" fmla="*/ 410 h 414"/>
                <a:gd name="T56" fmla="*/ 1657 w 1672"/>
                <a:gd name="T57" fmla="*/ 413 h 414"/>
                <a:gd name="T58" fmla="*/ 1651 w 1672"/>
                <a:gd name="T59" fmla="*/ 414 h 414"/>
                <a:gd name="T60" fmla="*/ 1647 w 1672"/>
                <a:gd name="T61" fmla="*/ 414 h 414"/>
                <a:gd name="T62" fmla="*/ 26 w 1672"/>
                <a:gd name="T63" fmla="*/ 414 h 414"/>
                <a:gd name="T64" fmla="*/ 26 w 1672"/>
                <a:gd name="T65" fmla="*/ 414 h 414"/>
                <a:gd name="T66" fmla="*/ 21 w 1672"/>
                <a:gd name="T67" fmla="*/ 414 h 414"/>
                <a:gd name="T68" fmla="*/ 15 w 1672"/>
                <a:gd name="T69" fmla="*/ 413 h 414"/>
                <a:gd name="T70" fmla="*/ 11 w 1672"/>
                <a:gd name="T71" fmla="*/ 410 h 414"/>
                <a:gd name="T72" fmla="*/ 8 w 1672"/>
                <a:gd name="T73" fmla="*/ 407 h 414"/>
                <a:gd name="T74" fmla="*/ 4 w 1672"/>
                <a:gd name="T75" fmla="*/ 403 h 414"/>
                <a:gd name="T76" fmla="*/ 2 w 1672"/>
                <a:gd name="T77" fmla="*/ 399 h 414"/>
                <a:gd name="T78" fmla="*/ 1 w 1672"/>
                <a:gd name="T79" fmla="*/ 394 h 414"/>
                <a:gd name="T80" fmla="*/ 0 w 1672"/>
                <a:gd name="T81" fmla="*/ 389 h 414"/>
                <a:gd name="T82" fmla="*/ 0 w 1672"/>
                <a:gd name="T83" fmla="*/ 389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72" h="414">
                  <a:moveTo>
                    <a:pt x="0" y="389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1647" y="0"/>
                  </a:lnTo>
                  <a:lnTo>
                    <a:pt x="1647" y="0"/>
                  </a:lnTo>
                  <a:lnTo>
                    <a:pt x="1651" y="2"/>
                  </a:lnTo>
                  <a:lnTo>
                    <a:pt x="1657" y="3"/>
                  </a:lnTo>
                  <a:lnTo>
                    <a:pt x="1661" y="5"/>
                  </a:lnTo>
                  <a:lnTo>
                    <a:pt x="1664" y="8"/>
                  </a:lnTo>
                  <a:lnTo>
                    <a:pt x="1668" y="11"/>
                  </a:lnTo>
                  <a:lnTo>
                    <a:pt x="1670" y="16"/>
                  </a:lnTo>
                  <a:lnTo>
                    <a:pt x="1671" y="21"/>
                  </a:lnTo>
                  <a:lnTo>
                    <a:pt x="1672" y="25"/>
                  </a:lnTo>
                  <a:lnTo>
                    <a:pt x="1672" y="389"/>
                  </a:lnTo>
                  <a:lnTo>
                    <a:pt x="1672" y="389"/>
                  </a:lnTo>
                  <a:lnTo>
                    <a:pt x="1671" y="394"/>
                  </a:lnTo>
                  <a:lnTo>
                    <a:pt x="1670" y="399"/>
                  </a:lnTo>
                  <a:lnTo>
                    <a:pt x="1668" y="403"/>
                  </a:lnTo>
                  <a:lnTo>
                    <a:pt x="1664" y="407"/>
                  </a:lnTo>
                  <a:lnTo>
                    <a:pt x="1661" y="410"/>
                  </a:lnTo>
                  <a:lnTo>
                    <a:pt x="1657" y="413"/>
                  </a:lnTo>
                  <a:lnTo>
                    <a:pt x="1651" y="414"/>
                  </a:lnTo>
                  <a:lnTo>
                    <a:pt x="1647" y="414"/>
                  </a:lnTo>
                  <a:lnTo>
                    <a:pt x="26" y="414"/>
                  </a:lnTo>
                  <a:lnTo>
                    <a:pt x="26" y="414"/>
                  </a:lnTo>
                  <a:lnTo>
                    <a:pt x="21" y="414"/>
                  </a:lnTo>
                  <a:lnTo>
                    <a:pt x="15" y="413"/>
                  </a:lnTo>
                  <a:lnTo>
                    <a:pt x="11" y="410"/>
                  </a:lnTo>
                  <a:lnTo>
                    <a:pt x="8" y="407"/>
                  </a:lnTo>
                  <a:lnTo>
                    <a:pt x="4" y="403"/>
                  </a:lnTo>
                  <a:lnTo>
                    <a:pt x="2" y="399"/>
                  </a:lnTo>
                  <a:lnTo>
                    <a:pt x="1" y="394"/>
                  </a:lnTo>
                  <a:lnTo>
                    <a:pt x="0" y="38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C182E714-FE13-4ABA-90E8-D724EEF20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3" y="2239963"/>
              <a:ext cx="482600" cy="482600"/>
            </a:xfrm>
            <a:custGeom>
              <a:avLst/>
              <a:gdLst>
                <a:gd name="T0" fmla="*/ 304 w 304"/>
                <a:gd name="T1" fmla="*/ 304 h 304"/>
                <a:gd name="T2" fmla="*/ 253 w 304"/>
                <a:gd name="T3" fmla="*/ 304 h 304"/>
                <a:gd name="T4" fmla="*/ 253 w 304"/>
                <a:gd name="T5" fmla="*/ 139 h 304"/>
                <a:gd name="T6" fmla="*/ 253 w 304"/>
                <a:gd name="T7" fmla="*/ 139 h 304"/>
                <a:gd name="T8" fmla="*/ 252 w 304"/>
                <a:gd name="T9" fmla="*/ 134 h 304"/>
                <a:gd name="T10" fmla="*/ 250 w 304"/>
                <a:gd name="T11" fmla="*/ 130 h 304"/>
                <a:gd name="T12" fmla="*/ 245 w 304"/>
                <a:gd name="T13" fmla="*/ 127 h 304"/>
                <a:gd name="T14" fmla="*/ 240 w 304"/>
                <a:gd name="T15" fmla="*/ 126 h 304"/>
                <a:gd name="T16" fmla="*/ 90 w 304"/>
                <a:gd name="T17" fmla="*/ 126 h 304"/>
                <a:gd name="T18" fmla="*/ 166 w 304"/>
                <a:gd name="T19" fmla="*/ 202 h 304"/>
                <a:gd name="T20" fmla="*/ 101 w 304"/>
                <a:gd name="T21" fmla="*/ 202 h 304"/>
                <a:gd name="T22" fmla="*/ 0 w 304"/>
                <a:gd name="T23" fmla="*/ 101 h 304"/>
                <a:gd name="T24" fmla="*/ 101 w 304"/>
                <a:gd name="T25" fmla="*/ 0 h 304"/>
                <a:gd name="T26" fmla="*/ 166 w 304"/>
                <a:gd name="T27" fmla="*/ 0 h 304"/>
                <a:gd name="T28" fmla="*/ 90 w 304"/>
                <a:gd name="T29" fmla="*/ 76 h 304"/>
                <a:gd name="T30" fmla="*/ 278 w 304"/>
                <a:gd name="T31" fmla="*/ 76 h 304"/>
                <a:gd name="T32" fmla="*/ 278 w 304"/>
                <a:gd name="T33" fmla="*/ 76 h 304"/>
                <a:gd name="T34" fmla="*/ 283 w 304"/>
                <a:gd name="T35" fmla="*/ 76 h 304"/>
                <a:gd name="T36" fmla="*/ 287 w 304"/>
                <a:gd name="T37" fmla="*/ 78 h 304"/>
                <a:gd name="T38" fmla="*/ 292 w 304"/>
                <a:gd name="T39" fmla="*/ 80 h 304"/>
                <a:gd name="T40" fmla="*/ 296 w 304"/>
                <a:gd name="T41" fmla="*/ 83 h 304"/>
                <a:gd name="T42" fmla="*/ 299 w 304"/>
                <a:gd name="T43" fmla="*/ 87 h 304"/>
                <a:gd name="T44" fmla="*/ 302 w 304"/>
                <a:gd name="T45" fmla="*/ 91 h 304"/>
                <a:gd name="T46" fmla="*/ 303 w 304"/>
                <a:gd name="T47" fmla="*/ 95 h 304"/>
                <a:gd name="T48" fmla="*/ 304 w 304"/>
                <a:gd name="T49" fmla="*/ 101 h 304"/>
                <a:gd name="T50" fmla="*/ 304 w 304"/>
                <a:gd name="T51" fmla="*/ 270 h 304"/>
                <a:gd name="T52" fmla="*/ 304 w 304"/>
                <a:gd name="T53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4" h="304">
                  <a:moveTo>
                    <a:pt x="304" y="304"/>
                  </a:moveTo>
                  <a:lnTo>
                    <a:pt x="253" y="304"/>
                  </a:lnTo>
                  <a:lnTo>
                    <a:pt x="253" y="139"/>
                  </a:lnTo>
                  <a:lnTo>
                    <a:pt x="253" y="139"/>
                  </a:lnTo>
                  <a:lnTo>
                    <a:pt x="252" y="134"/>
                  </a:lnTo>
                  <a:lnTo>
                    <a:pt x="250" y="130"/>
                  </a:lnTo>
                  <a:lnTo>
                    <a:pt x="245" y="127"/>
                  </a:lnTo>
                  <a:lnTo>
                    <a:pt x="240" y="126"/>
                  </a:lnTo>
                  <a:lnTo>
                    <a:pt x="90" y="126"/>
                  </a:lnTo>
                  <a:lnTo>
                    <a:pt x="166" y="202"/>
                  </a:lnTo>
                  <a:lnTo>
                    <a:pt x="101" y="202"/>
                  </a:lnTo>
                  <a:lnTo>
                    <a:pt x="0" y="101"/>
                  </a:lnTo>
                  <a:lnTo>
                    <a:pt x="101" y="0"/>
                  </a:lnTo>
                  <a:lnTo>
                    <a:pt x="166" y="0"/>
                  </a:lnTo>
                  <a:lnTo>
                    <a:pt x="90" y="76"/>
                  </a:lnTo>
                  <a:lnTo>
                    <a:pt x="278" y="76"/>
                  </a:lnTo>
                  <a:lnTo>
                    <a:pt x="278" y="76"/>
                  </a:lnTo>
                  <a:lnTo>
                    <a:pt x="283" y="76"/>
                  </a:lnTo>
                  <a:lnTo>
                    <a:pt x="287" y="78"/>
                  </a:lnTo>
                  <a:lnTo>
                    <a:pt x="292" y="80"/>
                  </a:lnTo>
                  <a:lnTo>
                    <a:pt x="296" y="83"/>
                  </a:lnTo>
                  <a:lnTo>
                    <a:pt x="299" y="87"/>
                  </a:lnTo>
                  <a:lnTo>
                    <a:pt x="302" y="91"/>
                  </a:lnTo>
                  <a:lnTo>
                    <a:pt x="303" y="95"/>
                  </a:lnTo>
                  <a:lnTo>
                    <a:pt x="304" y="101"/>
                  </a:lnTo>
                  <a:lnTo>
                    <a:pt x="304" y="270"/>
                  </a:lnTo>
                  <a:lnTo>
                    <a:pt x="304" y="304"/>
                  </a:lnTo>
                  <a:close/>
                </a:path>
              </a:pathLst>
            </a:custGeom>
            <a:solidFill>
              <a:srgbClr val="10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Rectangle 14">
              <a:extLst>
                <a:ext uri="{FF2B5EF4-FFF2-40B4-BE49-F238E27FC236}">
                  <a16:creationId xmlns:a16="http://schemas.microsoft.com/office/drawing/2014/main" id="{8AB7092B-9320-408E-A9D7-21F9626AC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200" y="1374775"/>
              <a:ext cx="2733675" cy="738188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C77F2EFC-EBE6-4F82-B7CD-A9F013CF9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8200" y="1374775"/>
              <a:ext cx="2733675" cy="738188"/>
            </a:xfrm>
            <a:custGeom>
              <a:avLst/>
              <a:gdLst>
                <a:gd name="T0" fmla="*/ 0 w 1722"/>
                <a:gd name="T1" fmla="*/ 413 h 465"/>
                <a:gd name="T2" fmla="*/ 0 w 1722"/>
                <a:gd name="T3" fmla="*/ 50 h 465"/>
                <a:gd name="T4" fmla="*/ 0 w 1722"/>
                <a:gd name="T5" fmla="*/ 50 h 465"/>
                <a:gd name="T6" fmla="*/ 1 w 1722"/>
                <a:gd name="T7" fmla="*/ 40 h 465"/>
                <a:gd name="T8" fmla="*/ 4 w 1722"/>
                <a:gd name="T9" fmla="*/ 30 h 465"/>
                <a:gd name="T10" fmla="*/ 9 w 1722"/>
                <a:gd name="T11" fmla="*/ 22 h 465"/>
                <a:gd name="T12" fmla="*/ 15 w 1722"/>
                <a:gd name="T13" fmla="*/ 14 h 465"/>
                <a:gd name="T14" fmla="*/ 22 w 1722"/>
                <a:gd name="T15" fmla="*/ 9 h 465"/>
                <a:gd name="T16" fmla="*/ 30 w 1722"/>
                <a:gd name="T17" fmla="*/ 3 h 465"/>
                <a:gd name="T18" fmla="*/ 40 w 1722"/>
                <a:gd name="T19" fmla="*/ 1 h 465"/>
                <a:gd name="T20" fmla="*/ 51 w 1722"/>
                <a:gd name="T21" fmla="*/ 0 h 465"/>
                <a:gd name="T22" fmla="*/ 1672 w 1722"/>
                <a:gd name="T23" fmla="*/ 0 h 465"/>
                <a:gd name="T24" fmla="*/ 1672 w 1722"/>
                <a:gd name="T25" fmla="*/ 0 h 465"/>
                <a:gd name="T26" fmla="*/ 1682 w 1722"/>
                <a:gd name="T27" fmla="*/ 1 h 465"/>
                <a:gd name="T28" fmla="*/ 1692 w 1722"/>
                <a:gd name="T29" fmla="*/ 3 h 465"/>
                <a:gd name="T30" fmla="*/ 1700 w 1722"/>
                <a:gd name="T31" fmla="*/ 9 h 465"/>
                <a:gd name="T32" fmla="*/ 1708 w 1722"/>
                <a:gd name="T33" fmla="*/ 14 h 465"/>
                <a:gd name="T34" fmla="*/ 1713 w 1722"/>
                <a:gd name="T35" fmla="*/ 22 h 465"/>
                <a:gd name="T36" fmla="*/ 1719 w 1722"/>
                <a:gd name="T37" fmla="*/ 30 h 465"/>
                <a:gd name="T38" fmla="*/ 1721 w 1722"/>
                <a:gd name="T39" fmla="*/ 40 h 465"/>
                <a:gd name="T40" fmla="*/ 1722 w 1722"/>
                <a:gd name="T41" fmla="*/ 50 h 465"/>
                <a:gd name="T42" fmla="*/ 1722 w 1722"/>
                <a:gd name="T43" fmla="*/ 413 h 465"/>
                <a:gd name="T44" fmla="*/ 1722 w 1722"/>
                <a:gd name="T45" fmla="*/ 413 h 465"/>
                <a:gd name="T46" fmla="*/ 1721 w 1722"/>
                <a:gd name="T47" fmla="*/ 424 h 465"/>
                <a:gd name="T48" fmla="*/ 1719 w 1722"/>
                <a:gd name="T49" fmla="*/ 433 h 465"/>
                <a:gd name="T50" fmla="*/ 1713 w 1722"/>
                <a:gd name="T51" fmla="*/ 442 h 465"/>
                <a:gd name="T52" fmla="*/ 1708 w 1722"/>
                <a:gd name="T53" fmla="*/ 449 h 465"/>
                <a:gd name="T54" fmla="*/ 1700 w 1722"/>
                <a:gd name="T55" fmla="*/ 456 h 465"/>
                <a:gd name="T56" fmla="*/ 1692 w 1722"/>
                <a:gd name="T57" fmla="*/ 460 h 465"/>
                <a:gd name="T58" fmla="*/ 1682 w 1722"/>
                <a:gd name="T59" fmla="*/ 463 h 465"/>
                <a:gd name="T60" fmla="*/ 1672 w 1722"/>
                <a:gd name="T61" fmla="*/ 465 h 465"/>
                <a:gd name="T62" fmla="*/ 51 w 1722"/>
                <a:gd name="T63" fmla="*/ 465 h 465"/>
                <a:gd name="T64" fmla="*/ 51 w 1722"/>
                <a:gd name="T65" fmla="*/ 465 h 465"/>
                <a:gd name="T66" fmla="*/ 40 w 1722"/>
                <a:gd name="T67" fmla="*/ 463 h 465"/>
                <a:gd name="T68" fmla="*/ 30 w 1722"/>
                <a:gd name="T69" fmla="*/ 460 h 465"/>
                <a:gd name="T70" fmla="*/ 22 w 1722"/>
                <a:gd name="T71" fmla="*/ 456 h 465"/>
                <a:gd name="T72" fmla="*/ 15 w 1722"/>
                <a:gd name="T73" fmla="*/ 449 h 465"/>
                <a:gd name="T74" fmla="*/ 9 w 1722"/>
                <a:gd name="T75" fmla="*/ 442 h 465"/>
                <a:gd name="T76" fmla="*/ 4 w 1722"/>
                <a:gd name="T77" fmla="*/ 433 h 465"/>
                <a:gd name="T78" fmla="*/ 1 w 1722"/>
                <a:gd name="T79" fmla="*/ 424 h 465"/>
                <a:gd name="T80" fmla="*/ 0 w 1722"/>
                <a:gd name="T81" fmla="*/ 413 h 465"/>
                <a:gd name="T82" fmla="*/ 0 w 1722"/>
                <a:gd name="T83" fmla="*/ 41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2" h="465">
                  <a:moveTo>
                    <a:pt x="0" y="413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1" y="40"/>
                  </a:lnTo>
                  <a:lnTo>
                    <a:pt x="4" y="30"/>
                  </a:lnTo>
                  <a:lnTo>
                    <a:pt x="9" y="22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3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1672" y="0"/>
                  </a:lnTo>
                  <a:lnTo>
                    <a:pt x="1672" y="0"/>
                  </a:lnTo>
                  <a:lnTo>
                    <a:pt x="1682" y="1"/>
                  </a:lnTo>
                  <a:lnTo>
                    <a:pt x="1692" y="3"/>
                  </a:lnTo>
                  <a:lnTo>
                    <a:pt x="1700" y="9"/>
                  </a:lnTo>
                  <a:lnTo>
                    <a:pt x="1708" y="14"/>
                  </a:lnTo>
                  <a:lnTo>
                    <a:pt x="1713" y="22"/>
                  </a:lnTo>
                  <a:lnTo>
                    <a:pt x="1719" y="30"/>
                  </a:lnTo>
                  <a:lnTo>
                    <a:pt x="1721" y="40"/>
                  </a:lnTo>
                  <a:lnTo>
                    <a:pt x="1722" y="50"/>
                  </a:lnTo>
                  <a:lnTo>
                    <a:pt x="1722" y="413"/>
                  </a:lnTo>
                  <a:lnTo>
                    <a:pt x="1722" y="413"/>
                  </a:lnTo>
                  <a:lnTo>
                    <a:pt x="1721" y="424"/>
                  </a:lnTo>
                  <a:lnTo>
                    <a:pt x="1719" y="433"/>
                  </a:lnTo>
                  <a:lnTo>
                    <a:pt x="1713" y="442"/>
                  </a:lnTo>
                  <a:lnTo>
                    <a:pt x="1708" y="449"/>
                  </a:lnTo>
                  <a:lnTo>
                    <a:pt x="1700" y="456"/>
                  </a:lnTo>
                  <a:lnTo>
                    <a:pt x="1692" y="460"/>
                  </a:lnTo>
                  <a:lnTo>
                    <a:pt x="1682" y="463"/>
                  </a:lnTo>
                  <a:lnTo>
                    <a:pt x="1672" y="465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0" y="463"/>
                  </a:lnTo>
                  <a:lnTo>
                    <a:pt x="30" y="460"/>
                  </a:lnTo>
                  <a:lnTo>
                    <a:pt x="22" y="456"/>
                  </a:lnTo>
                  <a:lnTo>
                    <a:pt x="15" y="449"/>
                  </a:lnTo>
                  <a:lnTo>
                    <a:pt x="9" y="442"/>
                  </a:lnTo>
                  <a:lnTo>
                    <a:pt x="4" y="433"/>
                  </a:lnTo>
                  <a:lnTo>
                    <a:pt x="1" y="424"/>
                  </a:lnTo>
                  <a:lnTo>
                    <a:pt x="0" y="413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10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10B77F82-B2AA-485C-A45F-BFEA9EA71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7888" y="1414463"/>
              <a:ext cx="2654300" cy="655638"/>
            </a:xfrm>
            <a:custGeom>
              <a:avLst/>
              <a:gdLst>
                <a:gd name="T0" fmla="*/ 0 w 1672"/>
                <a:gd name="T1" fmla="*/ 388 h 413"/>
                <a:gd name="T2" fmla="*/ 0 w 1672"/>
                <a:gd name="T3" fmla="*/ 25 h 413"/>
                <a:gd name="T4" fmla="*/ 0 w 1672"/>
                <a:gd name="T5" fmla="*/ 25 h 413"/>
                <a:gd name="T6" fmla="*/ 1 w 1672"/>
                <a:gd name="T7" fmla="*/ 21 h 413"/>
                <a:gd name="T8" fmla="*/ 2 w 1672"/>
                <a:gd name="T9" fmla="*/ 15 h 413"/>
                <a:gd name="T10" fmla="*/ 4 w 1672"/>
                <a:gd name="T11" fmla="*/ 11 h 413"/>
                <a:gd name="T12" fmla="*/ 8 w 1672"/>
                <a:gd name="T13" fmla="*/ 8 h 413"/>
                <a:gd name="T14" fmla="*/ 11 w 1672"/>
                <a:gd name="T15" fmla="*/ 4 h 413"/>
                <a:gd name="T16" fmla="*/ 15 w 1672"/>
                <a:gd name="T17" fmla="*/ 2 h 413"/>
                <a:gd name="T18" fmla="*/ 21 w 1672"/>
                <a:gd name="T19" fmla="*/ 1 h 413"/>
                <a:gd name="T20" fmla="*/ 26 w 1672"/>
                <a:gd name="T21" fmla="*/ 0 h 413"/>
                <a:gd name="T22" fmla="*/ 1647 w 1672"/>
                <a:gd name="T23" fmla="*/ 0 h 413"/>
                <a:gd name="T24" fmla="*/ 1647 w 1672"/>
                <a:gd name="T25" fmla="*/ 0 h 413"/>
                <a:gd name="T26" fmla="*/ 1651 w 1672"/>
                <a:gd name="T27" fmla="*/ 1 h 413"/>
                <a:gd name="T28" fmla="*/ 1657 w 1672"/>
                <a:gd name="T29" fmla="*/ 2 h 413"/>
                <a:gd name="T30" fmla="*/ 1661 w 1672"/>
                <a:gd name="T31" fmla="*/ 4 h 413"/>
                <a:gd name="T32" fmla="*/ 1664 w 1672"/>
                <a:gd name="T33" fmla="*/ 8 h 413"/>
                <a:gd name="T34" fmla="*/ 1668 w 1672"/>
                <a:gd name="T35" fmla="*/ 11 h 413"/>
                <a:gd name="T36" fmla="*/ 1670 w 1672"/>
                <a:gd name="T37" fmla="*/ 15 h 413"/>
                <a:gd name="T38" fmla="*/ 1671 w 1672"/>
                <a:gd name="T39" fmla="*/ 21 h 413"/>
                <a:gd name="T40" fmla="*/ 1672 w 1672"/>
                <a:gd name="T41" fmla="*/ 25 h 413"/>
                <a:gd name="T42" fmla="*/ 1672 w 1672"/>
                <a:gd name="T43" fmla="*/ 388 h 413"/>
                <a:gd name="T44" fmla="*/ 1672 w 1672"/>
                <a:gd name="T45" fmla="*/ 388 h 413"/>
                <a:gd name="T46" fmla="*/ 1671 w 1672"/>
                <a:gd name="T47" fmla="*/ 394 h 413"/>
                <a:gd name="T48" fmla="*/ 1670 w 1672"/>
                <a:gd name="T49" fmla="*/ 398 h 413"/>
                <a:gd name="T50" fmla="*/ 1668 w 1672"/>
                <a:gd name="T51" fmla="*/ 403 h 413"/>
                <a:gd name="T52" fmla="*/ 1664 w 1672"/>
                <a:gd name="T53" fmla="*/ 407 h 413"/>
                <a:gd name="T54" fmla="*/ 1661 w 1672"/>
                <a:gd name="T55" fmla="*/ 409 h 413"/>
                <a:gd name="T56" fmla="*/ 1657 w 1672"/>
                <a:gd name="T57" fmla="*/ 412 h 413"/>
                <a:gd name="T58" fmla="*/ 1651 w 1672"/>
                <a:gd name="T59" fmla="*/ 413 h 413"/>
                <a:gd name="T60" fmla="*/ 1647 w 1672"/>
                <a:gd name="T61" fmla="*/ 413 h 413"/>
                <a:gd name="T62" fmla="*/ 26 w 1672"/>
                <a:gd name="T63" fmla="*/ 413 h 413"/>
                <a:gd name="T64" fmla="*/ 26 w 1672"/>
                <a:gd name="T65" fmla="*/ 413 h 413"/>
                <a:gd name="T66" fmla="*/ 21 w 1672"/>
                <a:gd name="T67" fmla="*/ 413 h 413"/>
                <a:gd name="T68" fmla="*/ 15 w 1672"/>
                <a:gd name="T69" fmla="*/ 412 h 413"/>
                <a:gd name="T70" fmla="*/ 11 w 1672"/>
                <a:gd name="T71" fmla="*/ 409 h 413"/>
                <a:gd name="T72" fmla="*/ 8 w 1672"/>
                <a:gd name="T73" fmla="*/ 407 h 413"/>
                <a:gd name="T74" fmla="*/ 4 w 1672"/>
                <a:gd name="T75" fmla="*/ 403 h 413"/>
                <a:gd name="T76" fmla="*/ 2 w 1672"/>
                <a:gd name="T77" fmla="*/ 398 h 413"/>
                <a:gd name="T78" fmla="*/ 1 w 1672"/>
                <a:gd name="T79" fmla="*/ 394 h 413"/>
                <a:gd name="T80" fmla="*/ 0 w 1672"/>
                <a:gd name="T81" fmla="*/ 388 h 413"/>
                <a:gd name="T82" fmla="*/ 0 w 1672"/>
                <a:gd name="T83" fmla="*/ 38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72" h="413">
                  <a:moveTo>
                    <a:pt x="0" y="388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1647" y="0"/>
                  </a:lnTo>
                  <a:lnTo>
                    <a:pt x="1647" y="0"/>
                  </a:lnTo>
                  <a:lnTo>
                    <a:pt x="1651" y="1"/>
                  </a:lnTo>
                  <a:lnTo>
                    <a:pt x="1657" y="2"/>
                  </a:lnTo>
                  <a:lnTo>
                    <a:pt x="1661" y="4"/>
                  </a:lnTo>
                  <a:lnTo>
                    <a:pt x="1664" y="8"/>
                  </a:lnTo>
                  <a:lnTo>
                    <a:pt x="1668" y="11"/>
                  </a:lnTo>
                  <a:lnTo>
                    <a:pt x="1670" y="15"/>
                  </a:lnTo>
                  <a:lnTo>
                    <a:pt x="1671" y="21"/>
                  </a:lnTo>
                  <a:lnTo>
                    <a:pt x="1672" y="25"/>
                  </a:lnTo>
                  <a:lnTo>
                    <a:pt x="1672" y="388"/>
                  </a:lnTo>
                  <a:lnTo>
                    <a:pt x="1672" y="388"/>
                  </a:lnTo>
                  <a:lnTo>
                    <a:pt x="1671" y="394"/>
                  </a:lnTo>
                  <a:lnTo>
                    <a:pt x="1670" y="398"/>
                  </a:lnTo>
                  <a:lnTo>
                    <a:pt x="1668" y="403"/>
                  </a:lnTo>
                  <a:lnTo>
                    <a:pt x="1664" y="407"/>
                  </a:lnTo>
                  <a:lnTo>
                    <a:pt x="1661" y="409"/>
                  </a:lnTo>
                  <a:lnTo>
                    <a:pt x="1657" y="412"/>
                  </a:lnTo>
                  <a:lnTo>
                    <a:pt x="1651" y="413"/>
                  </a:lnTo>
                  <a:lnTo>
                    <a:pt x="1647" y="413"/>
                  </a:lnTo>
                  <a:lnTo>
                    <a:pt x="26" y="413"/>
                  </a:lnTo>
                  <a:lnTo>
                    <a:pt x="26" y="413"/>
                  </a:lnTo>
                  <a:lnTo>
                    <a:pt x="21" y="413"/>
                  </a:lnTo>
                  <a:lnTo>
                    <a:pt x="15" y="412"/>
                  </a:lnTo>
                  <a:lnTo>
                    <a:pt x="11" y="409"/>
                  </a:lnTo>
                  <a:lnTo>
                    <a:pt x="8" y="407"/>
                  </a:lnTo>
                  <a:lnTo>
                    <a:pt x="4" y="403"/>
                  </a:lnTo>
                  <a:lnTo>
                    <a:pt x="2" y="398"/>
                  </a:lnTo>
                  <a:lnTo>
                    <a:pt x="1" y="394"/>
                  </a:lnTo>
                  <a:lnTo>
                    <a:pt x="0" y="388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DD170513-0400-414E-9E34-9F76B7220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3" y="1501775"/>
              <a:ext cx="482600" cy="482600"/>
            </a:xfrm>
            <a:custGeom>
              <a:avLst/>
              <a:gdLst>
                <a:gd name="T0" fmla="*/ 0 w 304"/>
                <a:gd name="T1" fmla="*/ 304 h 304"/>
                <a:gd name="T2" fmla="*/ 50 w 304"/>
                <a:gd name="T3" fmla="*/ 304 h 304"/>
                <a:gd name="T4" fmla="*/ 50 w 304"/>
                <a:gd name="T5" fmla="*/ 139 h 304"/>
                <a:gd name="T6" fmla="*/ 50 w 304"/>
                <a:gd name="T7" fmla="*/ 139 h 304"/>
                <a:gd name="T8" fmla="*/ 51 w 304"/>
                <a:gd name="T9" fmla="*/ 135 h 304"/>
                <a:gd name="T10" fmla="*/ 54 w 304"/>
                <a:gd name="T11" fmla="*/ 131 h 304"/>
                <a:gd name="T12" fmla="*/ 57 w 304"/>
                <a:gd name="T13" fmla="*/ 127 h 304"/>
                <a:gd name="T14" fmla="*/ 63 w 304"/>
                <a:gd name="T15" fmla="*/ 126 h 304"/>
                <a:gd name="T16" fmla="*/ 213 w 304"/>
                <a:gd name="T17" fmla="*/ 126 h 304"/>
                <a:gd name="T18" fmla="*/ 137 w 304"/>
                <a:gd name="T19" fmla="*/ 202 h 304"/>
                <a:gd name="T20" fmla="*/ 202 w 304"/>
                <a:gd name="T21" fmla="*/ 202 h 304"/>
                <a:gd name="T22" fmla="*/ 304 w 304"/>
                <a:gd name="T23" fmla="*/ 101 h 304"/>
                <a:gd name="T24" fmla="*/ 202 w 304"/>
                <a:gd name="T25" fmla="*/ 0 h 304"/>
                <a:gd name="T26" fmla="*/ 137 w 304"/>
                <a:gd name="T27" fmla="*/ 0 h 304"/>
                <a:gd name="T28" fmla="*/ 213 w 304"/>
                <a:gd name="T29" fmla="*/ 76 h 304"/>
                <a:gd name="T30" fmla="*/ 25 w 304"/>
                <a:gd name="T31" fmla="*/ 76 h 304"/>
                <a:gd name="T32" fmla="*/ 25 w 304"/>
                <a:gd name="T33" fmla="*/ 76 h 304"/>
                <a:gd name="T34" fmla="*/ 19 w 304"/>
                <a:gd name="T35" fmla="*/ 76 h 304"/>
                <a:gd name="T36" fmla="*/ 15 w 304"/>
                <a:gd name="T37" fmla="*/ 78 h 304"/>
                <a:gd name="T38" fmla="*/ 11 w 304"/>
                <a:gd name="T39" fmla="*/ 81 h 304"/>
                <a:gd name="T40" fmla="*/ 6 w 304"/>
                <a:gd name="T41" fmla="*/ 84 h 304"/>
                <a:gd name="T42" fmla="*/ 4 w 304"/>
                <a:gd name="T43" fmla="*/ 87 h 304"/>
                <a:gd name="T44" fmla="*/ 1 w 304"/>
                <a:gd name="T45" fmla="*/ 91 h 304"/>
                <a:gd name="T46" fmla="*/ 0 w 304"/>
                <a:gd name="T47" fmla="*/ 96 h 304"/>
                <a:gd name="T48" fmla="*/ 0 w 304"/>
                <a:gd name="T49" fmla="*/ 101 h 304"/>
                <a:gd name="T50" fmla="*/ 0 w 304"/>
                <a:gd name="T51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4" h="304">
                  <a:moveTo>
                    <a:pt x="0" y="304"/>
                  </a:moveTo>
                  <a:lnTo>
                    <a:pt x="50" y="304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1" y="135"/>
                  </a:lnTo>
                  <a:lnTo>
                    <a:pt x="54" y="131"/>
                  </a:lnTo>
                  <a:lnTo>
                    <a:pt x="57" y="127"/>
                  </a:lnTo>
                  <a:lnTo>
                    <a:pt x="63" y="126"/>
                  </a:lnTo>
                  <a:lnTo>
                    <a:pt x="213" y="126"/>
                  </a:lnTo>
                  <a:lnTo>
                    <a:pt x="137" y="202"/>
                  </a:lnTo>
                  <a:lnTo>
                    <a:pt x="202" y="202"/>
                  </a:lnTo>
                  <a:lnTo>
                    <a:pt x="304" y="101"/>
                  </a:lnTo>
                  <a:lnTo>
                    <a:pt x="202" y="0"/>
                  </a:lnTo>
                  <a:lnTo>
                    <a:pt x="137" y="0"/>
                  </a:lnTo>
                  <a:lnTo>
                    <a:pt x="213" y="76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19" y="76"/>
                  </a:lnTo>
                  <a:lnTo>
                    <a:pt x="15" y="78"/>
                  </a:lnTo>
                  <a:lnTo>
                    <a:pt x="11" y="81"/>
                  </a:lnTo>
                  <a:lnTo>
                    <a:pt x="6" y="84"/>
                  </a:lnTo>
                  <a:lnTo>
                    <a:pt x="4" y="87"/>
                  </a:lnTo>
                  <a:lnTo>
                    <a:pt x="1" y="91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10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6D5595D1-41E9-4ED3-913E-99A61E4B6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3" y="1501775"/>
              <a:ext cx="482600" cy="482600"/>
            </a:xfrm>
            <a:custGeom>
              <a:avLst/>
              <a:gdLst>
                <a:gd name="T0" fmla="*/ 0 w 304"/>
                <a:gd name="T1" fmla="*/ 304 h 304"/>
                <a:gd name="T2" fmla="*/ 50 w 304"/>
                <a:gd name="T3" fmla="*/ 304 h 304"/>
                <a:gd name="T4" fmla="*/ 50 w 304"/>
                <a:gd name="T5" fmla="*/ 139 h 304"/>
                <a:gd name="T6" fmla="*/ 50 w 304"/>
                <a:gd name="T7" fmla="*/ 139 h 304"/>
                <a:gd name="T8" fmla="*/ 51 w 304"/>
                <a:gd name="T9" fmla="*/ 135 h 304"/>
                <a:gd name="T10" fmla="*/ 54 w 304"/>
                <a:gd name="T11" fmla="*/ 131 h 304"/>
                <a:gd name="T12" fmla="*/ 57 w 304"/>
                <a:gd name="T13" fmla="*/ 127 h 304"/>
                <a:gd name="T14" fmla="*/ 63 w 304"/>
                <a:gd name="T15" fmla="*/ 126 h 304"/>
                <a:gd name="T16" fmla="*/ 213 w 304"/>
                <a:gd name="T17" fmla="*/ 126 h 304"/>
                <a:gd name="T18" fmla="*/ 137 w 304"/>
                <a:gd name="T19" fmla="*/ 202 h 304"/>
                <a:gd name="T20" fmla="*/ 202 w 304"/>
                <a:gd name="T21" fmla="*/ 202 h 304"/>
                <a:gd name="T22" fmla="*/ 304 w 304"/>
                <a:gd name="T23" fmla="*/ 101 h 304"/>
                <a:gd name="T24" fmla="*/ 202 w 304"/>
                <a:gd name="T25" fmla="*/ 0 h 304"/>
                <a:gd name="T26" fmla="*/ 137 w 304"/>
                <a:gd name="T27" fmla="*/ 0 h 304"/>
                <a:gd name="T28" fmla="*/ 213 w 304"/>
                <a:gd name="T29" fmla="*/ 76 h 304"/>
                <a:gd name="T30" fmla="*/ 25 w 304"/>
                <a:gd name="T31" fmla="*/ 76 h 304"/>
                <a:gd name="T32" fmla="*/ 25 w 304"/>
                <a:gd name="T33" fmla="*/ 76 h 304"/>
                <a:gd name="T34" fmla="*/ 19 w 304"/>
                <a:gd name="T35" fmla="*/ 76 h 304"/>
                <a:gd name="T36" fmla="*/ 15 w 304"/>
                <a:gd name="T37" fmla="*/ 78 h 304"/>
                <a:gd name="T38" fmla="*/ 11 w 304"/>
                <a:gd name="T39" fmla="*/ 81 h 304"/>
                <a:gd name="T40" fmla="*/ 6 w 304"/>
                <a:gd name="T41" fmla="*/ 84 h 304"/>
                <a:gd name="T42" fmla="*/ 4 w 304"/>
                <a:gd name="T43" fmla="*/ 87 h 304"/>
                <a:gd name="T44" fmla="*/ 1 w 304"/>
                <a:gd name="T45" fmla="*/ 91 h 304"/>
                <a:gd name="T46" fmla="*/ 0 w 304"/>
                <a:gd name="T47" fmla="*/ 96 h 304"/>
                <a:gd name="T48" fmla="*/ 0 w 304"/>
                <a:gd name="T49" fmla="*/ 101 h 304"/>
                <a:gd name="T50" fmla="*/ 0 w 304"/>
                <a:gd name="T51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4" h="304">
                  <a:moveTo>
                    <a:pt x="0" y="304"/>
                  </a:moveTo>
                  <a:lnTo>
                    <a:pt x="50" y="304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1" y="135"/>
                  </a:lnTo>
                  <a:lnTo>
                    <a:pt x="54" y="131"/>
                  </a:lnTo>
                  <a:lnTo>
                    <a:pt x="57" y="127"/>
                  </a:lnTo>
                  <a:lnTo>
                    <a:pt x="63" y="126"/>
                  </a:lnTo>
                  <a:lnTo>
                    <a:pt x="213" y="126"/>
                  </a:lnTo>
                  <a:lnTo>
                    <a:pt x="137" y="202"/>
                  </a:lnTo>
                  <a:lnTo>
                    <a:pt x="202" y="202"/>
                  </a:lnTo>
                  <a:lnTo>
                    <a:pt x="304" y="101"/>
                  </a:lnTo>
                  <a:lnTo>
                    <a:pt x="202" y="0"/>
                  </a:lnTo>
                  <a:lnTo>
                    <a:pt x="137" y="0"/>
                  </a:lnTo>
                  <a:lnTo>
                    <a:pt x="213" y="76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19" y="76"/>
                  </a:lnTo>
                  <a:lnTo>
                    <a:pt x="15" y="78"/>
                  </a:lnTo>
                  <a:lnTo>
                    <a:pt x="11" y="81"/>
                  </a:lnTo>
                  <a:lnTo>
                    <a:pt x="6" y="84"/>
                  </a:lnTo>
                  <a:lnTo>
                    <a:pt x="4" y="87"/>
                  </a:lnTo>
                  <a:lnTo>
                    <a:pt x="1" y="91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0" y="3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26">
              <a:extLst>
                <a:ext uri="{FF2B5EF4-FFF2-40B4-BE49-F238E27FC236}">
                  <a16:creationId xmlns:a16="http://schemas.microsoft.com/office/drawing/2014/main" id="{22C4604D-8DA4-4FD8-B391-28F8B958B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1676400"/>
              <a:ext cx="58738" cy="115888"/>
            </a:xfrm>
            <a:custGeom>
              <a:avLst/>
              <a:gdLst>
                <a:gd name="T0" fmla="*/ 37 w 37"/>
                <a:gd name="T1" fmla="*/ 73 h 73"/>
                <a:gd name="T2" fmla="*/ 0 w 37"/>
                <a:gd name="T3" fmla="*/ 73 h 73"/>
                <a:gd name="T4" fmla="*/ 18 w 37"/>
                <a:gd name="T5" fmla="*/ 0 h 73"/>
                <a:gd name="T6" fmla="*/ 37 w 37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3">
                  <a:moveTo>
                    <a:pt x="37" y="73"/>
                  </a:moveTo>
                  <a:lnTo>
                    <a:pt x="0" y="73"/>
                  </a:lnTo>
                  <a:lnTo>
                    <a:pt x="18" y="0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9B1DC23E-94A5-4A85-8E16-D42A635CC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925" y="1649413"/>
              <a:ext cx="80963" cy="66675"/>
            </a:xfrm>
            <a:custGeom>
              <a:avLst/>
              <a:gdLst>
                <a:gd name="T0" fmla="*/ 0 w 51"/>
                <a:gd name="T1" fmla="*/ 42 h 42"/>
                <a:gd name="T2" fmla="*/ 33 w 51"/>
                <a:gd name="T3" fmla="*/ 42 h 42"/>
                <a:gd name="T4" fmla="*/ 33 w 51"/>
                <a:gd name="T5" fmla="*/ 42 h 42"/>
                <a:gd name="T6" fmla="*/ 37 w 51"/>
                <a:gd name="T7" fmla="*/ 42 h 42"/>
                <a:gd name="T8" fmla="*/ 40 w 51"/>
                <a:gd name="T9" fmla="*/ 41 h 42"/>
                <a:gd name="T10" fmla="*/ 43 w 51"/>
                <a:gd name="T11" fmla="*/ 39 h 42"/>
                <a:gd name="T12" fmla="*/ 45 w 51"/>
                <a:gd name="T13" fmla="*/ 36 h 42"/>
                <a:gd name="T14" fmla="*/ 47 w 51"/>
                <a:gd name="T15" fmla="*/ 34 h 42"/>
                <a:gd name="T16" fmla="*/ 50 w 51"/>
                <a:gd name="T17" fmla="*/ 31 h 42"/>
                <a:gd name="T18" fmla="*/ 51 w 51"/>
                <a:gd name="T19" fmla="*/ 28 h 42"/>
                <a:gd name="T20" fmla="*/ 51 w 51"/>
                <a:gd name="T21" fmla="*/ 25 h 42"/>
                <a:gd name="T22" fmla="*/ 51 w 51"/>
                <a:gd name="T23" fmla="*/ 18 h 42"/>
                <a:gd name="T24" fmla="*/ 51 w 51"/>
                <a:gd name="T25" fmla="*/ 18 h 42"/>
                <a:gd name="T26" fmla="*/ 51 w 51"/>
                <a:gd name="T27" fmla="*/ 14 h 42"/>
                <a:gd name="T28" fmla="*/ 50 w 51"/>
                <a:gd name="T29" fmla="*/ 10 h 42"/>
                <a:gd name="T30" fmla="*/ 47 w 51"/>
                <a:gd name="T31" fmla="*/ 8 h 42"/>
                <a:gd name="T32" fmla="*/ 45 w 51"/>
                <a:gd name="T33" fmla="*/ 5 h 42"/>
                <a:gd name="T34" fmla="*/ 43 w 51"/>
                <a:gd name="T35" fmla="*/ 3 h 42"/>
                <a:gd name="T36" fmla="*/ 40 w 51"/>
                <a:gd name="T37" fmla="*/ 2 h 42"/>
                <a:gd name="T38" fmla="*/ 37 w 51"/>
                <a:gd name="T39" fmla="*/ 1 h 42"/>
                <a:gd name="T40" fmla="*/ 33 w 51"/>
                <a:gd name="T41" fmla="*/ 0 h 42"/>
                <a:gd name="T42" fmla="*/ 0 w 51"/>
                <a:gd name="T43" fmla="*/ 0 h 42"/>
                <a:gd name="T44" fmla="*/ 0 w 51"/>
                <a:gd name="T4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42">
                  <a:moveTo>
                    <a:pt x="0" y="42"/>
                  </a:moveTo>
                  <a:lnTo>
                    <a:pt x="33" y="42"/>
                  </a:lnTo>
                  <a:lnTo>
                    <a:pt x="33" y="42"/>
                  </a:lnTo>
                  <a:lnTo>
                    <a:pt x="37" y="42"/>
                  </a:lnTo>
                  <a:lnTo>
                    <a:pt x="40" y="41"/>
                  </a:lnTo>
                  <a:lnTo>
                    <a:pt x="43" y="39"/>
                  </a:lnTo>
                  <a:lnTo>
                    <a:pt x="45" y="36"/>
                  </a:lnTo>
                  <a:lnTo>
                    <a:pt x="47" y="34"/>
                  </a:lnTo>
                  <a:lnTo>
                    <a:pt x="50" y="31"/>
                  </a:lnTo>
                  <a:lnTo>
                    <a:pt x="51" y="28"/>
                  </a:lnTo>
                  <a:lnTo>
                    <a:pt x="51" y="25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7" y="8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40" y="2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DC377F72-25AD-4B4E-934E-0F2EA84B8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1649413"/>
              <a:ext cx="80963" cy="66675"/>
            </a:xfrm>
            <a:custGeom>
              <a:avLst/>
              <a:gdLst>
                <a:gd name="T0" fmla="*/ 0 w 51"/>
                <a:gd name="T1" fmla="*/ 42 h 42"/>
                <a:gd name="T2" fmla="*/ 33 w 51"/>
                <a:gd name="T3" fmla="*/ 42 h 42"/>
                <a:gd name="T4" fmla="*/ 33 w 51"/>
                <a:gd name="T5" fmla="*/ 42 h 42"/>
                <a:gd name="T6" fmla="*/ 37 w 51"/>
                <a:gd name="T7" fmla="*/ 42 h 42"/>
                <a:gd name="T8" fmla="*/ 41 w 51"/>
                <a:gd name="T9" fmla="*/ 41 h 42"/>
                <a:gd name="T10" fmla="*/ 43 w 51"/>
                <a:gd name="T11" fmla="*/ 39 h 42"/>
                <a:gd name="T12" fmla="*/ 46 w 51"/>
                <a:gd name="T13" fmla="*/ 36 h 42"/>
                <a:gd name="T14" fmla="*/ 48 w 51"/>
                <a:gd name="T15" fmla="*/ 34 h 42"/>
                <a:gd name="T16" fmla="*/ 49 w 51"/>
                <a:gd name="T17" fmla="*/ 31 h 42"/>
                <a:gd name="T18" fmla="*/ 50 w 51"/>
                <a:gd name="T19" fmla="*/ 28 h 42"/>
                <a:gd name="T20" fmla="*/ 51 w 51"/>
                <a:gd name="T21" fmla="*/ 25 h 42"/>
                <a:gd name="T22" fmla="*/ 51 w 51"/>
                <a:gd name="T23" fmla="*/ 18 h 42"/>
                <a:gd name="T24" fmla="*/ 51 w 51"/>
                <a:gd name="T25" fmla="*/ 18 h 42"/>
                <a:gd name="T26" fmla="*/ 50 w 51"/>
                <a:gd name="T27" fmla="*/ 14 h 42"/>
                <a:gd name="T28" fmla="*/ 49 w 51"/>
                <a:gd name="T29" fmla="*/ 10 h 42"/>
                <a:gd name="T30" fmla="*/ 48 w 51"/>
                <a:gd name="T31" fmla="*/ 8 h 42"/>
                <a:gd name="T32" fmla="*/ 46 w 51"/>
                <a:gd name="T33" fmla="*/ 5 h 42"/>
                <a:gd name="T34" fmla="*/ 43 w 51"/>
                <a:gd name="T35" fmla="*/ 3 h 42"/>
                <a:gd name="T36" fmla="*/ 41 w 51"/>
                <a:gd name="T37" fmla="*/ 2 h 42"/>
                <a:gd name="T38" fmla="*/ 37 w 51"/>
                <a:gd name="T39" fmla="*/ 1 h 42"/>
                <a:gd name="T40" fmla="*/ 33 w 51"/>
                <a:gd name="T41" fmla="*/ 0 h 42"/>
                <a:gd name="T42" fmla="*/ 0 w 51"/>
                <a:gd name="T43" fmla="*/ 0 h 42"/>
                <a:gd name="T44" fmla="*/ 0 w 51"/>
                <a:gd name="T4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42">
                  <a:moveTo>
                    <a:pt x="0" y="42"/>
                  </a:moveTo>
                  <a:lnTo>
                    <a:pt x="33" y="42"/>
                  </a:lnTo>
                  <a:lnTo>
                    <a:pt x="33" y="42"/>
                  </a:lnTo>
                  <a:lnTo>
                    <a:pt x="37" y="42"/>
                  </a:lnTo>
                  <a:lnTo>
                    <a:pt x="41" y="41"/>
                  </a:lnTo>
                  <a:lnTo>
                    <a:pt x="43" y="39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9" y="31"/>
                  </a:lnTo>
                  <a:lnTo>
                    <a:pt x="50" y="28"/>
                  </a:lnTo>
                  <a:lnTo>
                    <a:pt x="51" y="25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0" y="14"/>
                  </a:lnTo>
                  <a:lnTo>
                    <a:pt x="49" y="10"/>
                  </a:lnTo>
                  <a:lnTo>
                    <a:pt x="48" y="8"/>
                  </a:lnTo>
                  <a:lnTo>
                    <a:pt x="46" y="5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71746114-8682-484A-8618-613BE041E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9338" y="2386013"/>
              <a:ext cx="80963" cy="66675"/>
            </a:xfrm>
            <a:custGeom>
              <a:avLst/>
              <a:gdLst>
                <a:gd name="T0" fmla="*/ 0 w 51"/>
                <a:gd name="T1" fmla="*/ 42 h 42"/>
                <a:gd name="T2" fmla="*/ 34 w 51"/>
                <a:gd name="T3" fmla="*/ 42 h 42"/>
                <a:gd name="T4" fmla="*/ 34 w 51"/>
                <a:gd name="T5" fmla="*/ 42 h 42"/>
                <a:gd name="T6" fmla="*/ 37 w 51"/>
                <a:gd name="T7" fmla="*/ 42 h 42"/>
                <a:gd name="T8" fmla="*/ 40 w 51"/>
                <a:gd name="T9" fmla="*/ 41 h 42"/>
                <a:gd name="T10" fmla="*/ 44 w 51"/>
                <a:gd name="T11" fmla="*/ 39 h 42"/>
                <a:gd name="T12" fmla="*/ 46 w 51"/>
                <a:gd name="T13" fmla="*/ 37 h 42"/>
                <a:gd name="T14" fmla="*/ 48 w 51"/>
                <a:gd name="T15" fmla="*/ 35 h 42"/>
                <a:gd name="T16" fmla="*/ 50 w 51"/>
                <a:gd name="T17" fmla="*/ 32 h 42"/>
                <a:gd name="T18" fmla="*/ 51 w 51"/>
                <a:gd name="T19" fmla="*/ 28 h 42"/>
                <a:gd name="T20" fmla="*/ 51 w 51"/>
                <a:gd name="T21" fmla="*/ 25 h 42"/>
                <a:gd name="T22" fmla="*/ 51 w 51"/>
                <a:gd name="T23" fmla="*/ 19 h 42"/>
                <a:gd name="T24" fmla="*/ 51 w 51"/>
                <a:gd name="T25" fmla="*/ 19 h 42"/>
                <a:gd name="T26" fmla="*/ 51 w 51"/>
                <a:gd name="T27" fmla="*/ 14 h 42"/>
                <a:gd name="T28" fmla="*/ 50 w 51"/>
                <a:gd name="T29" fmla="*/ 11 h 42"/>
                <a:gd name="T30" fmla="*/ 48 w 51"/>
                <a:gd name="T31" fmla="*/ 9 h 42"/>
                <a:gd name="T32" fmla="*/ 46 w 51"/>
                <a:gd name="T33" fmla="*/ 5 h 42"/>
                <a:gd name="T34" fmla="*/ 44 w 51"/>
                <a:gd name="T35" fmla="*/ 3 h 42"/>
                <a:gd name="T36" fmla="*/ 40 w 51"/>
                <a:gd name="T37" fmla="*/ 2 h 42"/>
                <a:gd name="T38" fmla="*/ 37 w 51"/>
                <a:gd name="T39" fmla="*/ 1 h 42"/>
                <a:gd name="T40" fmla="*/ 34 w 51"/>
                <a:gd name="T41" fmla="*/ 0 h 42"/>
                <a:gd name="T42" fmla="*/ 0 w 51"/>
                <a:gd name="T43" fmla="*/ 0 h 42"/>
                <a:gd name="T44" fmla="*/ 0 w 51"/>
                <a:gd name="T4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42">
                  <a:moveTo>
                    <a:pt x="0" y="42"/>
                  </a:moveTo>
                  <a:lnTo>
                    <a:pt x="34" y="42"/>
                  </a:lnTo>
                  <a:lnTo>
                    <a:pt x="34" y="42"/>
                  </a:lnTo>
                  <a:lnTo>
                    <a:pt x="37" y="42"/>
                  </a:lnTo>
                  <a:lnTo>
                    <a:pt x="40" y="41"/>
                  </a:lnTo>
                  <a:lnTo>
                    <a:pt x="44" y="39"/>
                  </a:lnTo>
                  <a:lnTo>
                    <a:pt x="46" y="37"/>
                  </a:lnTo>
                  <a:lnTo>
                    <a:pt x="48" y="35"/>
                  </a:lnTo>
                  <a:lnTo>
                    <a:pt x="50" y="32"/>
                  </a:lnTo>
                  <a:lnTo>
                    <a:pt x="51" y="28"/>
                  </a:lnTo>
                  <a:lnTo>
                    <a:pt x="51" y="25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4"/>
                  </a:lnTo>
                  <a:lnTo>
                    <a:pt x="50" y="11"/>
                  </a:lnTo>
                  <a:lnTo>
                    <a:pt x="48" y="9"/>
                  </a:lnTo>
                  <a:lnTo>
                    <a:pt x="46" y="5"/>
                  </a:lnTo>
                  <a:lnTo>
                    <a:pt x="44" y="3"/>
                  </a:lnTo>
                  <a:lnTo>
                    <a:pt x="40" y="2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8357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9C8CFAD-6466-4F20-A3F9-BD614D89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9E6CCD2-6627-48B5-B932-8AF77B3D1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altLang="fi-FI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SULKU- JA </a:t>
            </a:r>
            <a:r>
              <a:rPr lang="fi-FI" altLang="fi-FI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VAROTUSLAITTEIDEn</a:t>
            </a:r>
            <a:r>
              <a:rPr lang="fi-FI" altLang="fi-FI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symboleja karttaan</a:t>
            </a:r>
            <a:br>
              <a:rPr lang="fi-FI" altLang="fi-FI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3EDC9A2-EE7F-429B-A1AA-11A9EE168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64" y="2078248"/>
            <a:ext cx="533641" cy="103144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E9DC8E-138E-4A99-BFCB-CF2D5694B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86" y="2053385"/>
            <a:ext cx="543351" cy="1050209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82B1883D-AF25-410B-B546-2043476C2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7481" y="3766676"/>
            <a:ext cx="337108" cy="476664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AEA9214E-A9F0-4EA3-A451-2523F54711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52" y="4359276"/>
            <a:ext cx="907204" cy="105569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F1498F8-E6A8-4C60-BA57-1924398ACB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87" y="4005008"/>
            <a:ext cx="941769" cy="1078980"/>
          </a:xfrm>
          <a:prstGeom prst="rect">
            <a:avLst/>
          </a:prstGeom>
        </p:spPr>
      </p:pic>
      <p:pic>
        <p:nvPicPr>
          <p:cNvPr id="18" name="Kuva 148">
            <a:extLst>
              <a:ext uri="{FF2B5EF4-FFF2-40B4-BE49-F238E27FC236}">
                <a16:creationId xmlns:a16="http://schemas.microsoft.com/office/drawing/2014/main" id="{EAD4AF7E-70B8-4967-BE9E-3EEE040E17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3927" y="2033494"/>
            <a:ext cx="1028721" cy="17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Kuva 43">
            <a:extLst>
              <a:ext uri="{FF2B5EF4-FFF2-40B4-BE49-F238E27FC236}">
                <a16:creationId xmlns:a16="http://schemas.microsoft.com/office/drawing/2014/main" id="{1D5A5209-89E9-4108-B545-CE2F070C18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37594" y="2052577"/>
            <a:ext cx="753331" cy="1064671"/>
          </a:xfrm>
          <a:prstGeom prst="rect">
            <a:avLst/>
          </a:prstGeom>
        </p:spPr>
      </p:pic>
      <p:grpSp>
        <p:nvGrpSpPr>
          <p:cNvPr id="45" name="Ryhmä 173">
            <a:extLst>
              <a:ext uri="{FF2B5EF4-FFF2-40B4-BE49-F238E27FC236}">
                <a16:creationId xmlns:a16="http://schemas.microsoft.com/office/drawing/2014/main" id="{80C9B2AA-60AC-4714-9E0E-F3B3CDDF8B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60679" y="4960853"/>
            <a:ext cx="941889" cy="1324692"/>
            <a:chOff x="2207620" y="5710128"/>
            <a:chExt cx="297486" cy="417622"/>
          </a:xfrm>
        </p:grpSpPr>
        <p:pic>
          <p:nvPicPr>
            <p:cNvPr id="46" name="Kuva 174">
              <a:extLst>
                <a:ext uri="{FF2B5EF4-FFF2-40B4-BE49-F238E27FC236}">
                  <a16:creationId xmlns:a16="http://schemas.microsoft.com/office/drawing/2014/main" id="{16E5CAA1-6266-4342-A509-1FCB5C144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466" y="5710128"/>
              <a:ext cx="206883" cy="375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34" descr="T:\tie2014\1510014798_Liikenne tietyomaalla\Suunnittelu\Tienrakennustyömaat\Powerpoint\työ\png - värieroteltu\valo-01.png">
              <a:extLst>
                <a:ext uri="{FF2B5EF4-FFF2-40B4-BE49-F238E27FC236}">
                  <a16:creationId xmlns:a16="http://schemas.microsoft.com/office/drawing/2014/main" id="{74149220-0084-49E0-BCF1-B70D7FEDB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0000">
              <a:off x="2207620" y="5765107"/>
              <a:ext cx="93600" cy="9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34" descr="T:\tie2014\1510014798_Liikenne tietyomaalla\Suunnittelu\Tienrakennustyömaat\Powerpoint\työ\png - värieroteltu\valo-01.png">
              <a:extLst>
                <a:ext uri="{FF2B5EF4-FFF2-40B4-BE49-F238E27FC236}">
                  <a16:creationId xmlns:a16="http://schemas.microsoft.com/office/drawing/2014/main" id="{F32FB586-71AB-4755-9CD6-063BDDCDA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0000">
              <a:off x="2408593" y="5765106"/>
              <a:ext cx="93600" cy="9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34" descr="T:\tie2014\1510014798_Liikenne tietyomaalla\Suunnittelu\Tienrakennustyömaat\Powerpoint\työ\png - värieroteltu\valo-01.png">
              <a:extLst>
                <a:ext uri="{FF2B5EF4-FFF2-40B4-BE49-F238E27FC236}">
                  <a16:creationId xmlns:a16="http://schemas.microsoft.com/office/drawing/2014/main" id="{D1FFB3E0-1379-4F30-B76C-9FD1FA1C1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0000">
              <a:off x="2208037" y="6035764"/>
              <a:ext cx="93600" cy="9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34" descr="T:\tie2014\1510014798_Liikenne tietyomaalla\Suunnittelu\Tienrakennustyömaat\Powerpoint\työ\png - värieroteltu\valo-01.png">
              <a:extLst>
                <a:ext uri="{FF2B5EF4-FFF2-40B4-BE49-F238E27FC236}">
                  <a16:creationId xmlns:a16="http://schemas.microsoft.com/office/drawing/2014/main" id="{73523641-95F5-4C85-8740-55503755AE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0000">
              <a:off x="2411506" y="6035764"/>
              <a:ext cx="93600" cy="9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Ryhmä 179">
            <a:extLst>
              <a:ext uri="{FF2B5EF4-FFF2-40B4-BE49-F238E27FC236}">
                <a16:creationId xmlns:a16="http://schemas.microsoft.com/office/drawing/2014/main" id="{20187957-A7B9-4CD6-A259-2E86F2E5D7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88390" y="4977086"/>
            <a:ext cx="663385" cy="1200156"/>
            <a:chOff x="2221105" y="5054220"/>
            <a:chExt cx="206883" cy="375761"/>
          </a:xfrm>
        </p:grpSpPr>
        <p:pic>
          <p:nvPicPr>
            <p:cNvPr id="52" name="Kuva 180">
              <a:extLst>
                <a:ext uri="{FF2B5EF4-FFF2-40B4-BE49-F238E27FC236}">
                  <a16:creationId xmlns:a16="http://schemas.microsoft.com/office/drawing/2014/main" id="{786449B6-D981-4AA2-8ED3-C48CC2FF4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105" y="5054220"/>
              <a:ext cx="206883" cy="375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34" descr="T:\tie2014\1510014798_Liikenne tietyomaalla\Suunnittelu\Tienrakennustyömaat\Powerpoint\työ\png - värieroteltu\valo-01.png">
              <a:extLst>
                <a:ext uri="{FF2B5EF4-FFF2-40B4-BE49-F238E27FC236}">
                  <a16:creationId xmlns:a16="http://schemas.microsoft.com/office/drawing/2014/main" id="{20940FF8-67DF-409A-9809-17C46CC74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0000">
              <a:off x="2277745" y="5108140"/>
              <a:ext cx="93600" cy="9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" name="Picture 24" descr="T:\tie2014\1510014798_Liikenne tietyomaalla\Suunnittelu\Tienrakennustyömaat\Powerpoint\rullat-01.png">
            <a:extLst>
              <a:ext uri="{FF2B5EF4-FFF2-40B4-BE49-F238E27FC236}">
                <a16:creationId xmlns:a16="http://schemas.microsoft.com/office/drawing/2014/main" id="{699C349B-FB48-473F-AB51-D18F9B482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90" y="5312396"/>
            <a:ext cx="1396468" cy="9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Kuva 114">
            <a:extLst>
              <a:ext uri="{FF2B5EF4-FFF2-40B4-BE49-F238E27FC236}">
                <a16:creationId xmlns:a16="http://schemas.microsoft.com/office/drawing/2014/main" id="{B21CAE1D-DB3D-4345-9040-75F9C0B463A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81" y="4683133"/>
            <a:ext cx="567184" cy="40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Kuva 115">
            <a:extLst>
              <a:ext uri="{FF2B5EF4-FFF2-40B4-BE49-F238E27FC236}">
                <a16:creationId xmlns:a16="http://schemas.microsoft.com/office/drawing/2014/main" id="{8EF3AD94-5C8C-4A99-B9FC-A2669182EE9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80" y="5360955"/>
            <a:ext cx="567185" cy="40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Ryhmä 1">
            <a:extLst>
              <a:ext uri="{FF2B5EF4-FFF2-40B4-BE49-F238E27FC236}">
                <a16:creationId xmlns:a16="http://schemas.microsoft.com/office/drawing/2014/main" id="{8D8D8567-E228-4C32-BE19-0496C0AC492C}"/>
              </a:ext>
            </a:extLst>
          </p:cNvPr>
          <p:cNvGrpSpPr>
            <a:grpSpLocks/>
          </p:cNvGrpSpPr>
          <p:nvPr/>
        </p:nvGrpSpPr>
        <p:grpSpPr bwMode="auto">
          <a:xfrm>
            <a:off x="1465992" y="5849897"/>
            <a:ext cx="586359" cy="469033"/>
            <a:chOff x="5307013" y="1064569"/>
            <a:chExt cx="90000" cy="76680"/>
          </a:xfrm>
        </p:grpSpPr>
        <p:pic>
          <p:nvPicPr>
            <p:cNvPr id="58" name="Kuva 120">
              <a:extLst>
                <a:ext uri="{FF2B5EF4-FFF2-40B4-BE49-F238E27FC236}">
                  <a16:creationId xmlns:a16="http://schemas.microsoft.com/office/drawing/2014/main" id="{CD7E5628-CC28-44D8-97D7-E9CD7EF3C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013" y="1076488"/>
              <a:ext cx="90000" cy="6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Kuva 121">
              <a:extLst>
                <a:ext uri="{FF2B5EF4-FFF2-40B4-BE49-F238E27FC236}">
                  <a16:creationId xmlns:a16="http://schemas.microsoft.com/office/drawing/2014/main" id="{73BCA08C-0824-49B6-9B01-12FD0D342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07013" y="1064569"/>
              <a:ext cx="90000" cy="6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" name="Kuva 237">
            <a:extLst>
              <a:ext uri="{FF2B5EF4-FFF2-40B4-BE49-F238E27FC236}">
                <a16:creationId xmlns:a16="http://schemas.microsoft.com/office/drawing/2014/main" id="{B33F5433-8DC4-4FA7-A3DD-2716F9F5927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3931" y="4114765"/>
            <a:ext cx="941889" cy="7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Kuva 97">
            <a:extLst>
              <a:ext uri="{FF2B5EF4-FFF2-40B4-BE49-F238E27FC236}">
                <a16:creationId xmlns:a16="http://schemas.microsoft.com/office/drawing/2014/main" id="{678110EB-8079-4E50-979B-829F47178C0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294" y="3807557"/>
            <a:ext cx="47916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Kuva 126">
            <a:extLst>
              <a:ext uri="{FF2B5EF4-FFF2-40B4-BE49-F238E27FC236}">
                <a16:creationId xmlns:a16="http://schemas.microsoft.com/office/drawing/2014/main" id="{58E01A78-6254-4D2C-B9CB-325636CBC52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585" y="3251219"/>
            <a:ext cx="774129" cy="94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Kuva 223">
            <a:extLst>
              <a:ext uri="{FF2B5EF4-FFF2-40B4-BE49-F238E27FC236}">
                <a16:creationId xmlns:a16="http://schemas.microsoft.com/office/drawing/2014/main" id="{D2CE7CD9-2772-48A3-BA88-7913378318A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1214" y="3429000"/>
            <a:ext cx="1637176" cy="7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Kuva 80">
            <a:extLst>
              <a:ext uri="{FF2B5EF4-FFF2-40B4-BE49-F238E27FC236}">
                <a16:creationId xmlns:a16="http://schemas.microsoft.com/office/drawing/2014/main" id="{1A21CF00-19EE-4DAA-B92B-BEB7C47FEDC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109928" y="1799572"/>
            <a:ext cx="585422" cy="1299215"/>
          </a:xfrm>
          <a:prstGeom prst="rect">
            <a:avLst/>
          </a:prstGeom>
        </p:spPr>
      </p:pic>
      <p:pic>
        <p:nvPicPr>
          <p:cNvPr id="83" name="Kuva 82">
            <a:extLst>
              <a:ext uri="{FF2B5EF4-FFF2-40B4-BE49-F238E27FC236}">
                <a16:creationId xmlns:a16="http://schemas.microsoft.com/office/drawing/2014/main" id="{8404B7A1-3529-4FAD-93F9-9EEDA0C060F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256431" y="1807799"/>
            <a:ext cx="684650" cy="1257996"/>
          </a:xfrm>
          <a:prstGeom prst="rect">
            <a:avLst/>
          </a:prstGeom>
        </p:spPr>
      </p:pic>
      <p:pic>
        <p:nvPicPr>
          <p:cNvPr id="85" name="Kuva 84">
            <a:extLst>
              <a:ext uri="{FF2B5EF4-FFF2-40B4-BE49-F238E27FC236}">
                <a16:creationId xmlns:a16="http://schemas.microsoft.com/office/drawing/2014/main" id="{0BD8C181-D862-4C57-AECD-75C0388EDD8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426877" y="2802655"/>
            <a:ext cx="1132566" cy="1314704"/>
          </a:xfrm>
          <a:prstGeom prst="rect">
            <a:avLst/>
          </a:prstGeom>
        </p:spPr>
      </p:pic>
      <p:pic>
        <p:nvPicPr>
          <p:cNvPr id="87" name="Kuva 86">
            <a:extLst>
              <a:ext uri="{FF2B5EF4-FFF2-40B4-BE49-F238E27FC236}">
                <a16:creationId xmlns:a16="http://schemas.microsoft.com/office/drawing/2014/main" id="{0231BBA3-8FC3-4161-95F4-3F5220F1BC3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044813" y="2498724"/>
            <a:ext cx="506722" cy="14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20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2">
      <a:dk1>
        <a:sysClr val="windowText" lastClr="000000"/>
      </a:dk1>
      <a:lt1>
        <a:sysClr val="window" lastClr="FFFFFF"/>
      </a:lt1>
      <a:dk2>
        <a:srgbClr val="2D4280"/>
      </a:dk2>
      <a:lt2>
        <a:srgbClr val="E7E6E6"/>
      </a:lt2>
      <a:accent1>
        <a:srgbClr val="0061A0"/>
      </a:accent1>
      <a:accent2>
        <a:srgbClr val="E07800"/>
      </a:accent2>
      <a:accent3>
        <a:srgbClr val="666666"/>
      </a:accent3>
      <a:accent4>
        <a:srgbClr val="C54700"/>
      </a:accent4>
      <a:accent5>
        <a:srgbClr val="009EE2"/>
      </a:accent5>
      <a:accent6>
        <a:srgbClr val="007603"/>
      </a:accent6>
      <a:hlink>
        <a:srgbClr val="0061A0"/>
      </a:hlink>
      <a:folHlink>
        <a:srgbClr val="3C004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pohja-jyvaskyla" id="{C3D70844-40FB-2E48-A460-FF478C883A73}" vid="{73751ED9-C960-F944-B4C0-29A0A38A02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538FE217BF7C94B82AC57EDF1595550" ma:contentTypeVersion="11" ma:contentTypeDescription="Luo uusi asiakirja." ma:contentTypeScope="" ma:versionID="c23354104d20acb6d7c68cd7ee422ba7">
  <xsd:schema xmlns:xsd="http://www.w3.org/2001/XMLSchema" xmlns:xs="http://www.w3.org/2001/XMLSchema" xmlns:p="http://schemas.microsoft.com/office/2006/metadata/properties" xmlns:ns2="146ee41f-5fc1-4b49-a013-72d148edfb1b" xmlns:ns3="6afc2943-7005-45e2-9e81-a35d3b8cd6e8" targetNamespace="http://schemas.microsoft.com/office/2006/metadata/properties" ma:root="true" ma:fieldsID="fae698621946a7a1cc6902cd81ff7dba" ns2:_="" ns3:_="">
    <xsd:import namespace="146ee41f-5fc1-4b49-a013-72d148edfb1b"/>
    <xsd:import namespace="6afc2943-7005-45e2-9e81-a35d3b8cd6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ee41f-5fc1-4b49-a013-72d148edf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c2943-7005-45e2-9e81-a35d3b8cd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5167ED-7AE2-4B1E-94D8-17F8910C238D}">
  <ds:schemaRefs>
    <ds:schemaRef ds:uri="146ee41f-5fc1-4b49-a013-72d148edfb1b"/>
    <ds:schemaRef ds:uri="6afc2943-7005-45e2-9e81-a35d3b8cd6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81A8753-FB9D-4D4B-ABE3-10963DFD6D36}">
  <ds:schemaRefs>
    <ds:schemaRef ds:uri="146ee41f-5fc1-4b49-a013-72d148edfb1b"/>
    <ds:schemaRef ds:uri="6afc2943-7005-45e2-9e81-a35d3b8cd6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FA1C9E-19AD-4856-B04B-B07F23B104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ppt-pohja-jyvaskyla</Template>
  <TotalTime>4382</TotalTime>
  <Words>155</Words>
  <Application>Microsoft Office PowerPoint</Application>
  <PresentationFormat>Laajakuva</PresentationFormat>
  <Paragraphs>18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Arial</vt:lpstr>
      <vt:lpstr>Calibri</vt:lpstr>
      <vt:lpstr>Open Sans</vt:lpstr>
      <vt:lpstr>Wingdings</vt:lpstr>
      <vt:lpstr>Josefin Sans</vt:lpstr>
      <vt:lpstr>Roboto Slab Medium</vt:lpstr>
      <vt:lpstr>Roboto Slab</vt:lpstr>
      <vt:lpstr>Office-teema</vt:lpstr>
      <vt:lpstr>LIIKENTEENOHJAUS-SUUNNITELMAN LAADINTA  POWERPOINTILLA, ohjeita ja vinkkejä</vt:lpstr>
      <vt:lpstr>Pohjakartta</vt:lpstr>
      <vt:lpstr>Kartan laatiminen</vt:lpstr>
      <vt:lpstr>LiiKennemerkkejä karttaan</vt:lpstr>
      <vt:lpstr>LiiKennemerkkejä karttaan 2</vt:lpstr>
      <vt:lpstr>SULKU- JA VAROTUSLAITTEIDEn symboleja karttaan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Urakoitsijoille: Työvälineet liikenteenohjaussuunnitteluun</dc:title>
  <dc:creator>Niemi Hannu</dc:creator>
  <cp:lastModifiedBy>Niemi Hannu</cp:lastModifiedBy>
  <cp:revision>2</cp:revision>
  <dcterms:created xsi:type="dcterms:W3CDTF">2022-07-01T10:15:51Z</dcterms:created>
  <dcterms:modified xsi:type="dcterms:W3CDTF">2022-07-08T07:49:36Z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0x010100D538FE217BF7C94B82AC57EDF1595550</vt:lpwstr>
  </property>
</Properties>
</file>